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2"/>
  </p:notesMasterIdLst>
  <p:sldIdLst>
    <p:sldId id="256" r:id="rId2"/>
    <p:sldId id="258" r:id="rId3"/>
    <p:sldId id="259" r:id="rId4"/>
    <p:sldId id="261" r:id="rId5"/>
    <p:sldId id="265" r:id="rId6"/>
    <p:sldId id="285" r:id="rId7"/>
    <p:sldId id="286" r:id="rId8"/>
    <p:sldId id="287" r:id="rId9"/>
    <p:sldId id="298" r:id="rId10"/>
    <p:sldId id="288" r:id="rId11"/>
    <p:sldId id="295" r:id="rId12"/>
    <p:sldId id="289" r:id="rId13"/>
    <p:sldId id="290" r:id="rId14"/>
    <p:sldId id="291" r:id="rId15"/>
    <p:sldId id="292" r:id="rId16"/>
    <p:sldId id="293" r:id="rId17"/>
    <p:sldId id="294" r:id="rId18"/>
    <p:sldId id="296" r:id="rId19"/>
    <p:sldId id="297" r:id="rId20"/>
    <p:sldId id="280" r:id="rId21"/>
  </p:sldIdLst>
  <p:sldSz cx="9144000" cy="5143500" type="screen16x9"/>
  <p:notesSz cx="6858000" cy="9144000"/>
  <p:embeddedFontLst>
    <p:embeddedFont>
      <p:font typeface="Consolas" panose="020B0609020204030204" pitchFamily="49" charset="0"/>
      <p:regular r:id="rId23"/>
      <p:bold r:id="rId24"/>
      <p:italic r:id="rId25"/>
      <p:boldItalic r:id="rId26"/>
    </p:embeddedFont>
    <p:embeddedFont>
      <p:font typeface="Helvetica Neue" panose="020B0604020202020204" charset="0"/>
      <p:regular r:id="rId27"/>
      <p:bold r:id="rId28"/>
      <p:italic r:id="rId29"/>
      <p:boldItalic r:id="rId30"/>
    </p:embeddedFont>
    <p:embeddedFont>
      <p:font typeface="Muli" panose="020B0604020202020204" charset="0"/>
      <p:regular r:id="rId31"/>
      <p:bold r:id="rId32"/>
      <p:italic r:id="rId33"/>
      <p:boldItalic r:id="rId34"/>
    </p:embeddedFont>
    <p:embeddedFont>
      <p:font typeface="Nixie One"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DFCF"/>
    <a:srgbClr val="30AEE1"/>
    <a:srgbClr val="1847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6DC76F-109A-4D7D-A1EE-4C8210EC4414}">
  <a:tblStyle styleId="{0C6DC76F-109A-4D7D-A1EE-4C8210EC4414}"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30"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55433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286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8429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8793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8883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8861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9563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54252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02261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018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8487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770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842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184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rot="10800000" flipH="1">
            <a:off x="3919993" y="3977033"/>
            <a:ext cx="1303500" cy="11283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Shape 10"/>
          <p:cNvSpPr/>
          <p:nvPr/>
        </p:nvSpPr>
        <p:spPr>
          <a:xfrm rot="5400000">
            <a:off x="3809056" y="-81000"/>
            <a:ext cx="1525499" cy="17616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Shape 11"/>
          <p:cNvSpPr txBox="1">
            <a:spLocks noGrp="1"/>
          </p:cNvSpPr>
          <p:nvPr>
            <p:ph type="ctrTitle"/>
          </p:nvPr>
        </p:nvSpPr>
        <p:spPr>
          <a:xfrm>
            <a:off x="1400175" y="1991825"/>
            <a:ext cx="6343500" cy="1159799"/>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2" name="Shape 12"/>
          <p:cNvSpPr/>
          <p:nvPr/>
        </p:nvSpPr>
        <p:spPr>
          <a:xfrm rot="10800000" flipH="1">
            <a:off x="2809875" y="-172875"/>
            <a:ext cx="1111499" cy="962400"/>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3"/>
          <p:cNvSpPr/>
          <p:nvPr/>
        </p:nvSpPr>
        <p:spPr>
          <a:xfrm rot="10800000" flipH="1">
            <a:off x="3602723" y="1360109"/>
            <a:ext cx="493799" cy="4274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rot="10800000" flipH="1">
            <a:off x="5278914" y="855278"/>
            <a:ext cx="944700" cy="818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5"/>
          <p:cNvSpPr/>
          <p:nvPr/>
        </p:nvSpPr>
        <p:spPr>
          <a:xfrm rot="10800000" flipH="1">
            <a:off x="5365798" y="352324"/>
            <a:ext cx="493799" cy="4271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16" name="Shape 16"/>
          <p:cNvGrpSpPr/>
          <p:nvPr/>
        </p:nvGrpSpPr>
        <p:grpSpPr>
          <a:xfrm>
            <a:off x="5549153" y="1029780"/>
            <a:ext cx="404640" cy="374058"/>
            <a:chOff x="5975075" y="2327500"/>
            <a:chExt cx="420100" cy="388350"/>
          </a:xfrm>
        </p:grpSpPr>
        <p:sp>
          <p:nvSpPr>
            <p:cNvPr id="17" name="Shape 17"/>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8" name="Shape 18"/>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9" name="Shape 19"/>
          <p:cNvSpPr/>
          <p:nvPr/>
        </p:nvSpPr>
        <p:spPr>
          <a:xfrm>
            <a:off x="3253021" y="113273"/>
            <a:ext cx="225084" cy="38996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20" name="Shape 20"/>
          <p:cNvGrpSpPr/>
          <p:nvPr/>
        </p:nvGrpSpPr>
        <p:grpSpPr>
          <a:xfrm>
            <a:off x="4380525" y="515192"/>
            <a:ext cx="382958" cy="607110"/>
            <a:chOff x="6718575" y="2318625"/>
            <a:chExt cx="256950" cy="407375"/>
          </a:xfrm>
        </p:grpSpPr>
        <p:sp>
          <p:nvSpPr>
            <p:cNvPr id="21" name="Shape 21"/>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23"/>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24"/>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27"/>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28"/>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9" name="Shape 29"/>
          <p:cNvGrpSpPr/>
          <p:nvPr/>
        </p:nvGrpSpPr>
        <p:grpSpPr>
          <a:xfrm>
            <a:off x="3199463" y="902958"/>
            <a:ext cx="395017" cy="403296"/>
            <a:chOff x="3951850" y="2985350"/>
            <a:chExt cx="407950" cy="416500"/>
          </a:xfrm>
        </p:grpSpPr>
        <p:sp>
          <p:nvSpPr>
            <p:cNvPr id="30" name="Shape 30"/>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1"/>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32"/>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33"/>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4" name="Shape 34"/>
          <p:cNvSpPr/>
          <p:nvPr/>
        </p:nvSpPr>
        <p:spPr>
          <a:xfrm rot="10800000" flipH="1">
            <a:off x="5010533" y="4576647"/>
            <a:ext cx="1032900" cy="894600"/>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35"/>
          <p:cNvSpPr/>
          <p:nvPr/>
        </p:nvSpPr>
        <p:spPr>
          <a:xfrm rot="10800000" flipH="1">
            <a:off x="5133679" y="4056450"/>
            <a:ext cx="540000" cy="467399"/>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7" name="Shape 37"/>
          <p:cNvSpPr/>
          <p:nvPr/>
        </p:nvSpPr>
        <p:spPr>
          <a:xfrm rot="10800000" flipH="1">
            <a:off x="3530384" y="4576661"/>
            <a:ext cx="452100" cy="3912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38"/>
          <p:cNvSpPr/>
          <p:nvPr/>
        </p:nvSpPr>
        <p:spPr>
          <a:xfrm>
            <a:off x="5370704" y="4867760"/>
            <a:ext cx="312502" cy="31248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39" name="Shape 39"/>
          <p:cNvGrpSpPr/>
          <p:nvPr/>
        </p:nvGrpSpPr>
        <p:grpSpPr>
          <a:xfrm>
            <a:off x="5772008" y="4056440"/>
            <a:ext cx="573942" cy="550550"/>
            <a:chOff x="5241175" y="4959100"/>
            <a:chExt cx="539775" cy="517775"/>
          </a:xfrm>
        </p:grpSpPr>
        <p:sp>
          <p:nvSpPr>
            <p:cNvPr id="40" name="Shape 40"/>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1" name="Shape 41"/>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2" name="Shape 42"/>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46" name="Shape 46"/>
          <p:cNvSpPr/>
          <p:nvPr/>
        </p:nvSpPr>
        <p:spPr>
          <a:xfrm>
            <a:off x="3429208" y="3904791"/>
            <a:ext cx="377838" cy="343684"/>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47"/>
        <p:cNvGrpSpPr/>
        <p:nvPr/>
      </p:nvGrpSpPr>
      <p:grpSpPr>
        <a:xfrm>
          <a:off x="0" y="0"/>
          <a:ext cx="0" cy="0"/>
          <a:chOff x="0" y="0"/>
          <a:chExt cx="0" cy="0"/>
        </a:xfrm>
      </p:grpSpPr>
      <p:sp>
        <p:nvSpPr>
          <p:cNvPr id="48" name="Shape 48"/>
          <p:cNvSpPr/>
          <p:nvPr/>
        </p:nvSpPr>
        <p:spPr>
          <a:xfrm rot="10800000" flipH="1">
            <a:off x="-94969" y="303826"/>
            <a:ext cx="1034700" cy="8958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 name="Shape 49"/>
          <p:cNvSpPr/>
          <p:nvPr/>
        </p:nvSpPr>
        <p:spPr>
          <a:xfrm rot="5400000">
            <a:off x="559400" y="1538825"/>
            <a:ext cx="1788000" cy="20646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Shape 50"/>
          <p:cNvSpPr txBox="1">
            <a:spLocks noGrp="1"/>
          </p:cNvSpPr>
          <p:nvPr>
            <p:ph type="ctrTitle"/>
          </p:nvPr>
        </p:nvSpPr>
        <p:spPr>
          <a:xfrm>
            <a:off x="2743200" y="1735750"/>
            <a:ext cx="5638800" cy="1159799"/>
          </a:xfrm>
          <a:prstGeom prst="rect">
            <a:avLst/>
          </a:prstGeom>
        </p:spPr>
        <p:txBody>
          <a:bodyPr lIns="91425" tIns="91425" rIns="91425" bIns="91425" anchor="b" anchorCtr="0"/>
          <a:lstStyle>
            <a:lvl1pPr lvl="0" rtl="0">
              <a:spcBef>
                <a:spcPts val="0"/>
              </a:spcBef>
              <a:buSzPct val="100000"/>
              <a:defRPr sz="3600"/>
            </a:lvl1pPr>
            <a:lvl2pPr lvl="1" rtl="0">
              <a:spcBef>
                <a:spcPts val="0"/>
              </a:spcBef>
              <a:buSzPct val="100000"/>
              <a:defRPr sz="3600"/>
            </a:lvl2pPr>
            <a:lvl3pPr lvl="2" rtl="0">
              <a:spcBef>
                <a:spcPts val="0"/>
              </a:spcBef>
              <a:buSzPct val="100000"/>
              <a:defRPr sz="3600"/>
            </a:lvl3pPr>
            <a:lvl4pPr lvl="3" rtl="0">
              <a:spcBef>
                <a:spcPts val="0"/>
              </a:spcBef>
              <a:buSzPct val="100000"/>
              <a:defRPr sz="3600"/>
            </a:lvl4pPr>
            <a:lvl5pPr lvl="4" rtl="0">
              <a:spcBef>
                <a:spcPts val="0"/>
              </a:spcBef>
              <a:buSzPct val="100000"/>
              <a:defRPr sz="3600"/>
            </a:lvl5pPr>
            <a:lvl6pPr lvl="5" rtl="0">
              <a:spcBef>
                <a:spcPts val="0"/>
              </a:spcBef>
              <a:buSzPct val="100000"/>
              <a:defRPr sz="3600"/>
            </a:lvl6pPr>
            <a:lvl7pPr lvl="6" rtl="0">
              <a:spcBef>
                <a:spcPts val="0"/>
              </a:spcBef>
              <a:buSzPct val="100000"/>
              <a:defRPr sz="3600"/>
            </a:lvl7pPr>
            <a:lvl8pPr lvl="7" rtl="0">
              <a:spcBef>
                <a:spcPts val="0"/>
              </a:spcBef>
              <a:buSzPct val="100000"/>
              <a:defRPr sz="3600"/>
            </a:lvl8pPr>
            <a:lvl9pPr lvl="8" rtl="0">
              <a:spcBef>
                <a:spcPts val="0"/>
              </a:spcBef>
              <a:buSzPct val="100000"/>
              <a:defRPr sz="3600"/>
            </a:lvl9pPr>
          </a:lstStyle>
          <a:p>
            <a:endParaRPr/>
          </a:p>
        </p:txBody>
      </p:sp>
      <p:sp>
        <p:nvSpPr>
          <p:cNvPr id="51" name="Shape 51"/>
          <p:cNvSpPr txBox="1">
            <a:spLocks noGrp="1"/>
          </p:cNvSpPr>
          <p:nvPr>
            <p:ph type="subTitle" idx="1"/>
          </p:nvPr>
        </p:nvSpPr>
        <p:spPr>
          <a:xfrm>
            <a:off x="2743200" y="2821004"/>
            <a:ext cx="5696099" cy="784799"/>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52" name="Shape 52"/>
          <p:cNvSpPr/>
          <p:nvPr/>
        </p:nvSpPr>
        <p:spPr>
          <a:xfrm rot="10800000" flipH="1">
            <a:off x="66674" y="313542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p:nvPr/>
        </p:nvSpPr>
        <p:spPr>
          <a:xfrm rot="10800000" flipH="1">
            <a:off x="828674" y="351654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761999" y="877950"/>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rot="10800000" flipH="1">
            <a:off x="793851" y="4692801"/>
            <a:ext cx="517499" cy="4478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56" name="Shape 56"/>
          <p:cNvGrpSpPr/>
          <p:nvPr/>
        </p:nvGrpSpPr>
        <p:grpSpPr>
          <a:xfrm>
            <a:off x="996358" y="1070667"/>
            <a:ext cx="351203" cy="324660"/>
            <a:chOff x="5975075" y="2327500"/>
            <a:chExt cx="420100" cy="388350"/>
          </a:xfrm>
        </p:grpSpPr>
        <p:sp>
          <p:nvSpPr>
            <p:cNvPr id="57" name="Shape 57"/>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59" name="Shape 59"/>
          <p:cNvSpPr/>
          <p:nvPr/>
        </p:nvSpPr>
        <p:spPr>
          <a:xfrm>
            <a:off x="393600" y="334662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60" name="Shape 60"/>
          <p:cNvGrpSpPr/>
          <p:nvPr/>
        </p:nvGrpSpPr>
        <p:grpSpPr>
          <a:xfrm>
            <a:off x="305253" y="553855"/>
            <a:ext cx="247468" cy="392302"/>
            <a:chOff x="6718575" y="2318625"/>
            <a:chExt cx="256950" cy="407375"/>
          </a:xfrm>
        </p:grpSpPr>
        <p:sp>
          <p:nvSpPr>
            <p:cNvPr id="61" name="Shape 61"/>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 name="Shape 62"/>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63"/>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 name="Shape 69"/>
          <p:cNvGrpSpPr/>
          <p:nvPr/>
        </p:nvGrpSpPr>
        <p:grpSpPr>
          <a:xfrm>
            <a:off x="1419984" y="3634331"/>
            <a:ext cx="342881" cy="350068"/>
            <a:chOff x="3951850" y="2985350"/>
            <a:chExt cx="407950" cy="416500"/>
          </a:xfrm>
        </p:grpSpPr>
        <p:sp>
          <p:nvSpPr>
            <p:cNvPr id="70" name="Shape 70"/>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74" name="Shape 74"/>
          <p:cNvSpPr/>
          <p:nvPr/>
        </p:nvSpPr>
        <p:spPr>
          <a:xfrm rot="10800000" flipH="1">
            <a:off x="733424" y="393602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p:nvPr/>
        </p:nvSpPr>
        <p:spPr>
          <a:xfrm rot="10800000" flipH="1">
            <a:off x="738524" y="10084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rot="10800000" flipH="1">
            <a:off x="-291324" y="4148475"/>
            <a:ext cx="1182300" cy="10235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10800000" flipH="1">
            <a:off x="420724" y="-65225"/>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1019338" y="416705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79" name="Shape 79"/>
          <p:cNvGrpSpPr/>
          <p:nvPr/>
        </p:nvGrpSpPr>
        <p:grpSpPr>
          <a:xfrm>
            <a:off x="-50284" y="1452794"/>
            <a:ext cx="624843" cy="599376"/>
            <a:chOff x="5241175" y="4959100"/>
            <a:chExt cx="539775" cy="517775"/>
          </a:xfrm>
        </p:grpSpPr>
        <p:sp>
          <p:nvSpPr>
            <p:cNvPr id="80" name="Shape 80"/>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1" name="Shape 81"/>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2" name="Shape 82"/>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3" name="Shape 83"/>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4" name="Shape 84"/>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86" name="Shape 86"/>
          <p:cNvSpPr/>
          <p:nvPr/>
        </p:nvSpPr>
        <p:spPr>
          <a:xfrm>
            <a:off x="47198" y="4430470"/>
            <a:ext cx="505231" cy="459561"/>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27"/>
        <p:cNvGrpSpPr/>
        <p:nvPr/>
      </p:nvGrpSpPr>
      <p:grpSpPr>
        <a:xfrm>
          <a:off x="0" y="0"/>
          <a:ext cx="0" cy="0"/>
          <a:chOff x="0" y="0"/>
          <a:chExt cx="0" cy="0"/>
        </a:xfrm>
      </p:grpSpPr>
      <p:sp>
        <p:nvSpPr>
          <p:cNvPr id="128" name="Shape 128"/>
          <p:cNvSpPr/>
          <p:nvPr/>
        </p:nvSpPr>
        <p:spPr>
          <a:xfrm rot="10800000" flipH="1">
            <a:off x="7663675" y="3684808"/>
            <a:ext cx="1034700" cy="8958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9" name="Shape 129"/>
          <p:cNvSpPr/>
          <p:nvPr/>
        </p:nvSpPr>
        <p:spPr>
          <a:xfrm rot="5400000">
            <a:off x="499598" y="157099"/>
            <a:ext cx="1146000" cy="13233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 name="Shape 130"/>
          <p:cNvSpPr txBox="1">
            <a:spLocks noGrp="1"/>
          </p:cNvSpPr>
          <p:nvPr>
            <p:ph type="title"/>
          </p:nvPr>
        </p:nvSpPr>
        <p:spPr>
          <a:xfrm>
            <a:off x="1732700" y="1735600"/>
            <a:ext cx="4944300" cy="6453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1" name="Shape 131"/>
          <p:cNvSpPr txBox="1">
            <a:spLocks noGrp="1"/>
          </p:cNvSpPr>
          <p:nvPr>
            <p:ph type="body" idx="1"/>
          </p:nvPr>
        </p:nvSpPr>
        <p:spPr>
          <a:xfrm>
            <a:off x="1732700" y="2255124"/>
            <a:ext cx="4944300" cy="1659900"/>
          </a:xfrm>
          <a:prstGeom prst="rect">
            <a:avLst/>
          </a:prstGeom>
        </p:spPr>
        <p:txBody>
          <a:bodyPr lIns="91425" tIns="91425" rIns="91425" bIns="91425" anchor="t" anchorCtr="0"/>
          <a:lstStyle>
            <a:lvl1pPr lvl="0">
              <a:spcBef>
                <a:spcPts val="0"/>
              </a:spcBef>
              <a:buFont typeface="Muli"/>
              <a:defRPr>
                <a:latin typeface="Muli"/>
                <a:ea typeface="Muli"/>
                <a:cs typeface="Muli"/>
                <a:sym typeface="Muli"/>
              </a:defRPr>
            </a:lvl1pPr>
            <a:lvl2pPr lvl="1">
              <a:spcBef>
                <a:spcPts val="0"/>
              </a:spcBef>
              <a:buFont typeface="Muli"/>
              <a:defRPr>
                <a:latin typeface="Muli"/>
                <a:ea typeface="Muli"/>
                <a:cs typeface="Muli"/>
                <a:sym typeface="Muli"/>
              </a:defRPr>
            </a:lvl2pPr>
            <a:lvl3pPr lvl="2">
              <a:spcBef>
                <a:spcPts val="0"/>
              </a:spcBef>
              <a:buFont typeface="Muli"/>
              <a:defRPr>
                <a:latin typeface="Muli"/>
                <a:ea typeface="Muli"/>
                <a:cs typeface="Muli"/>
                <a:sym typeface="Muli"/>
              </a:defRPr>
            </a:lvl3pPr>
            <a:lvl4pPr lvl="3">
              <a:spcBef>
                <a:spcPts val="0"/>
              </a:spcBef>
              <a:buFont typeface="Muli"/>
              <a:defRPr>
                <a:latin typeface="Muli"/>
                <a:ea typeface="Muli"/>
                <a:cs typeface="Muli"/>
                <a:sym typeface="Muli"/>
              </a:defRPr>
            </a:lvl4pPr>
            <a:lvl5pPr lvl="4">
              <a:spcBef>
                <a:spcPts val="0"/>
              </a:spcBef>
              <a:buFont typeface="Muli"/>
              <a:defRPr>
                <a:latin typeface="Muli"/>
                <a:ea typeface="Muli"/>
                <a:cs typeface="Muli"/>
                <a:sym typeface="Muli"/>
              </a:defRPr>
            </a:lvl5pPr>
            <a:lvl6pPr lvl="5">
              <a:spcBef>
                <a:spcPts val="0"/>
              </a:spcBef>
              <a:buFont typeface="Muli"/>
              <a:defRPr>
                <a:latin typeface="Muli"/>
                <a:ea typeface="Muli"/>
                <a:cs typeface="Muli"/>
                <a:sym typeface="Muli"/>
              </a:defRPr>
            </a:lvl6pPr>
            <a:lvl7pPr lvl="6">
              <a:spcBef>
                <a:spcPts val="0"/>
              </a:spcBef>
              <a:buFont typeface="Muli"/>
              <a:defRPr>
                <a:latin typeface="Muli"/>
                <a:ea typeface="Muli"/>
                <a:cs typeface="Muli"/>
                <a:sym typeface="Muli"/>
              </a:defRPr>
            </a:lvl7pPr>
            <a:lvl8pPr lvl="7">
              <a:spcBef>
                <a:spcPts val="0"/>
              </a:spcBef>
              <a:buFont typeface="Muli"/>
              <a:defRPr>
                <a:latin typeface="Muli"/>
                <a:ea typeface="Muli"/>
                <a:cs typeface="Muli"/>
                <a:sym typeface="Muli"/>
              </a:defRPr>
            </a:lvl8pPr>
            <a:lvl9pPr lvl="8">
              <a:spcBef>
                <a:spcPts val="0"/>
              </a:spcBef>
              <a:buFont typeface="Muli"/>
              <a:defRPr>
                <a:latin typeface="Muli"/>
                <a:ea typeface="Muli"/>
                <a:cs typeface="Muli"/>
                <a:sym typeface="Muli"/>
              </a:defRPr>
            </a:lvl9pPr>
          </a:lstStyle>
          <a:p>
            <a:endParaRPr/>
          </a:p>
        </p:txBody>
      </p:sp>
      <p:sp>
        <p:nvSpPr>
          <p:cNvPr id="132" name="Shape 132"/>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4" name="Shape 134"/>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sp>
        <p:nvSpPr>
          <p:cNvPr id="136" name="Shape 136"/>
          <p:cNvSpPr/>
          <p:nvPr/>
        </p:nvSpPr>
        <p:spPr>
          <a:xfrm rot="10800000" flipH="1">
            <a:off x="8486774" y="423077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rot="10800000" flipH="1">
            <a:off x="8124824" y="461569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rot="10800000" flipH="1">
            <a:off x="7821347" y="2935400"/>
            <a:ext cx="819899" cy="7097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9" name="Shape 139"/>
          <p:cNvSpPr/>
          <p:nvPr/>
        </p:nvSpPr>
        <p:spPr>
          <a:xfrm rot="10800000" flipH="1">
            <a:off x="8486775" y="3512174"/>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140" name="Shape 140"/>
          <p:cNvGrpSpPr/>
          <p:nvPr/>
        </p:nvGrpSpPr>
        <p:grpSpPr>
          <a:xfrm>
            <a:off x="1729783" y="61067"/>
            <a:ext cx="351203" cy="324660"/>
            <a:chOff x="5975075" y="2327500"/>
            <a:chExt cx="420100" cy="388350"/>
          </a:xfrm>
        </p:grpSpPr>
        <p:sp>
          <p:nvSpPr>
            <p:cNvPr id="141" name="Shape 141"/>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43" name="Shape 143"/>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44" name="Shape 144"/>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145" name="Shape 145"/>
          <p:cNvGrpSpPr/>
          <p:nvPr/>
        </p:nvGrpSpPr>
        <p:grpSpPr>
          <a:xfrm>
            <a:off x="7354067" y="3426714"/>
            <a:ext cx="455624" cy="437053"/>
            <a:chOff x="5241175" y="4959100"/>
            <a:chExt cx="539775" cy="517775"/>
          </a:xfrm>
        </p:grpSpPr>
        <p:sp>
          <p:nvSpPr>
            <p:cNvPr id="146" name="Shape 146"/>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7" name="Shape 147"/>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8" name="Shape 148"/>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9" name="Shape 149"/>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50" name="Shape 150"/>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51" name="Shape 151"/>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52" name="Shape 152"/>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grpSp>
        <p:nvGrpSpPr>
          <p:cNvPr id="153" name="Shape 153"/>
          <p:cNvGrpSpPr/>
          <p:nvPr/>
        </p:nvGrpSpPr>
        <p:grpSpPr>
          <a:xfrm>
            <a:off x="904276" y="515192"/>
            <a:ext cx="382958" cy="607110"/>
            <a:chOff x="6718575" y="2318625"/>
            <a:chExt cx="256950" cy="407375"/>
          </a:xfrm>
        </p:grpSpPr>
        <p:sp>
          <p:nvSpPr>
            <p:cNvPr id="154" name="Shape 15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8" name="Shape 15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9" name="Shape 15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0" name="Shape 16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62" name="Shape 162"/>
          <p:cNvGrpSpPr/>
          <p:nvPr/>
        </p:nvGrpSpPr>
        <p:grpSpPr>
          <a:xfrm>
            <a:off x="335759" y="1840530"/>
            <a:ext cx="342881" cy="350068"/>
            <a:chOff x="3951850" y="2985350"/>
            <a:chExt cx="407950" cy="416500"/>
          </a:xfrm>
        </p:grpSpPr>
        <p:sp>
          <p:nvSpPr>
            <p:cNvPr id="163" name="Shape 163"/>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5" name="Shape 165"/>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6" name="Shape 166"/>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6"/>
        <p:cNvGrpSpPr/>
        <p:nvPr/>
      </p:nvGrpSpPr>
      <p:grpSpPr>
        <a:xfrm>
          <a:off x="0" y="0"/>
          <a:ext cx="0" cy="0"/>
          <a:chOff x="0" y="0"/>
          <a:chExt cx="0" cy="0"/>
        </a:xfrm>
      </p:grpSpPr>
      <p:sp>
        <p:nvSpPr>
          <p:cNvPr id="237" name="Shape 237"/>
          <p:cNvSpPr/>
          <p:nvPr/>
        </p:nvSpPr>
        <p:spPr>
          <a:xfrm rot="10800000" flipH="1">
            <a:off x="7663675" y="3684808"/>
            <a:ext cx="1034700" cy="8958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8" name="Shape 238"/>
          <p:cNvSpPr/>
          <p:nvPr/>
        </p:nvSpPr>
        <p:spPr>
          <a:xfrm rot="5400000">
            <a:off x="499598" y="157099"/>
            <a:ext cx="1146000" cy="13233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9" name="Shape 239"/>
          <p:cNvSpPr txBox="1">
            <a:spLocks noGrp="1"/>
          </p:cNvSpPr>
          <p:nvPr>
            <p:ph type="title"/>
          </p:nvPr>
        </p:nvSpPr>
        <p:spPr>
          <a:xfrm>
            <a:off x="1732700" y="821200"/>
            <a:ext cx="4944300" cy="645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0" name="Shape 240"/>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1" name="Shape 241"/>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42" name="Shape 242"/>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3" name="Shape 243"/>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244" name="Shape 244"/>
          <p:cNvGrpSpPr/>
          <p:nvPr/>
        </p:nvGrpSpPr>
        <p:grpSpPr>
          <a:xfrm>
            <a:off x="1729783" y="61067"/>
            <a:ext cx="351203" cy="324660"/>
            <a:chOff x="5975075" y="2327500"/>
            <a:chExt cx="420100" cy="388350"/>
          </a:xfrm>
        </p:grpSpPr>
        <p:sp>
          <p:nvSpPr>
            <p:cNvPr id="245" name="Shape 245"/>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46" name="Shape 246"/>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247" name="Shape 247"/>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248" name="Shape 248"/>
          <p:cNvGrpSpPr/>
          <p:nvPr/>
        </p:nvGrpSpPr>
        <p:grpSpPr>
          <a:xfrm>
            <a:off x="904276" y="515192"/>
            <a:ext cx="382958" cy="607110"/>
            <a:chOff x="6718575" y="2318625"/>
            <a:chExt cx="256950" cy="407375"/>
          </a:xfrm>
        </p:grpSpPr>
        <p:sp>
          <p:nvSpPr>
            <p:cNvPr id="249" name="Shape 249"/>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1" name="Shape 251"/>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57" name="Shape 257"/>
          <p:cNvGrpSpPr/>
          <p:nvPr/>
        </p:nvGrpSpPr>
        <p:grpSpPr>
          <a:xfrm>
            <a:off x="335759" y="1840530"/>
            <a:ext cx="342881" cy="350068"/>
            <a:chOff x="3951850" y="2985350"/>
            <a:chExt cx="407950" cy="416500"/>
          </a:xfrm>
        </p:grpSpPr>
        <p:sp>
          <p:nvSpPr>
            <p:cNvPr id="258" name="Shape 258"/>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62" name="Shape 262"/>
          <p:cNvSpPr/>
          <p:nvPr/>
        </p:nvSpPr>
        <p:spPr>
          <a:xfrm rot="10800000" flipH="1">
            <a:off x="8486774" y="423077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rot="10800000" flipH="1">
            <a:off x="8124824" y="461569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264" name="Shape 264"/>
          <p:cNvSpPr/>
          <p:nvPr/>
        </p:nvSpPr>
        <p:spPr>
          <a:xfrm rot="10800000" flipH="1">
            <a:off x="7821347" y="2935400"/>
            <a:ext cx="819899" cy="7097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65" name="Shape 265"/>
          <p:cNvSpPr/>
          <p:nvPr/>
        </p:nvSpPr>
        <p:spPr>
          <a:xfrm rot="10800000" flipH="1">
            <a:off x="8486775" y="3512174"/>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267" name="Shape 267"/>
          <p:cNvGrpSpPr/>
          <p:nvPr/>
        </p:nvGrpSpPr>
        <p:grpSpPr>
          <a:xfrm>
            <a:off x="7354067" y="3426714"/>
            <a:ext cx="455624" cy="437053"/>
            <a:chOff x="5241175" y="4959100"/>
            <a:chExt cx="539775" cy="517775"/>
          </a:xfrm>
        </p:grpSpPr>
        <p:sp>
          <p:nvSpPr>
            <p:cNvPr id="268" name="Shape 268"/>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69" name="Shape 269"/>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70" name="Shape 270"/>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71" name="Shape 271"/>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72" name="Shape 272"/>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73" name="Shape 273"/>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274" name="Shape 274"/>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14"/>
        <p:cNvGrpSpPr/>
        <p:nvPr/>
      </p:nvGrpSpPr>
      <p:grpSpPr>
        <a:xfrm>
          <a:off x="0" y="0"/>
          <a:ext cx="0" cy="0"/>
          <a:chOff x="0" y="0"/>
          <a:chExt cx="0" cy="0"/>
        </a:xfrm>
      </p:grpSpPr>
      <p:sp>
        <p:nvSpPr>
          <p:cNvPr id="315" name="Shape 315"/>
          <p:cNvSpPr/>
          <p:nvPr/>
        </p:nvSpPr>
        <p:spPr>
          <a:xfrm rot="10800000" flipH="1">
            <a:off x="8218351" y="4121458"/>
            <a:ext cx="685200" cy="5934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6" name="Shape 316"/>
          <p:cNvSpPr/>
          <p:nvPr/>
        </p:nvSpPr>
        <p:spPr>
          <a:xfrm rot="5400000">
            <a:off x="388487" y="105212"/>
            <a:ext cx="944100" cy="10902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7" name="Shape 317"/>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8" name="Shape 318"/>
          <p:cNvSpPr/>
          <p:nvPr/>
        </p:nvSpPr>
        <p:spPr>
          <a:xfrm rot="10800000" flipH="1">
            <a:off x="503115" y="1161450"/>
            <a:ext cx="352800" cy="3054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19" name="Shape 319"/>
          <p:cNvSpPr/>
          <p:nvPr/>
        </p:nvSpPr>
        <p:spPr>
          <a:xfrm rot="10800000" flipH="1">
            <a:off x="1208423" y="-131812"/>
            <a:ext cx="674400" cy="5844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0" name="Shape 320"/>
          <p:cNvSpPr/>
          <p:nvPr/>
        </p:nvSpPr>
        <p:spPr>
          <a:xfrm rot="10800000" flipH="1">
            <a:off x="247753" y="49692"/>
            <a:ext cx="295199" cy="2555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sp>
        <p:nvSpPr>
          <p:cNvPr id="321" name="Shape 321"/>
          <p:cNvSpPr/>
          <p:nvPr/>
        </p:nvSpPr>
        <p:spPr>
          <a:xfrm rot="10800000" flipH="1">
            <a:off x="8763567" y="4485979"/>
            <a:ext cx="542999" cy="4704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2" name="Shape 322"/>
          <p:cNvSpPr/>
          <p:nvPr/>
        </p:nvSpPr>
        <p:spPr>
          <a:xfrm rot="10800000" flipH="1">
            <a:off x="8523810" y="4741099"/>
            <a:ext cx="284100" cy="2457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323" name="Shape 323"/>
          <p:cNvSpPr/>
          <p:nvPr/>
        </p:nvSpPr>
        <p:spPr>
          <a:xfrm rot="10800000" flipH="1">
            <a:off x="8322785" y="3628022"/>
            <a:ext cx="542999" cy="470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24" name="Shape 324"/>
          <p:cNvSpPr/>
          <p:nvPr/>
        </p:nvSpPr>
        <p:spPr>
          <a:xfrm rot="10800000" flipH="1">
            <a:off x="8763568" y="4009882"/>
            <a:ext cx="237599" cy="205799"/>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732700" y="1735600"/>
            <a:ext cx="4944300" cy="645300"/>
          </a:xfrm>
          <a:prstGeom prst="rect">
            <a:avLst/>
          </a:prstGeom>
          <a:noFill/>
          <a:ln>
            <a:noFill/>
          </a:ln>
        </p:spPr>
        <p:txBody>
          <a:bodyPr lIns="91425" tIns="91425" rIns="91425" bIns="91425" anchor="b" anchorCtr="0"/>
          <a:lstStyle>
            <a:lvl1pPr lvl="0">
              <a:spcBef>
                <a:spcPts val="0"/>
              </a:spcBef>
              <a:buClr>
                <a:srgbClr val="19BBD5"/>
              </a:buClr>
              <a:buSzPct val="100000"/>
              <a:buFont typeface="Nixie One"/>
              <a:buNone/>
              <a:defRPr sz="4000">
                <a:solidFill>
                  <a:srgbClr val="19BBD5"/>
                </a:solidFill>
                <a:latin typeface="Nixie One"/>
                <a:ea typeface="Nixie One"/>
                <a:cs typeface="Nixie One"/>
                <a:sym typeface="Nixie One"/>
              </a:defRPr>
            </a:lvl1pPr>
            <a:lvl2pPr lvl="1">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1732700" y="2255124"/>
            <a:ext cx="4944300" cy="1659900"/>
          </a:xfrm>
          <a:prstGeom prst="rect">
            <a:avLst/>
          </a:prstGeom>
          <a:noFill/>
          <a:ln>
            <a:noFill/>
          </a:ln>
        </p:spPr>
        <p:txBody>
          <a:bodyPr lIns="91425" tIns="91425" rIns="91425" bIns="91425" anchor="t" anchorCtr="0"/>
          <a:lstStyle>
            <a:lvl1pPr lvl="0">
              <a:spcBef>
                <a:spcPts val="600"/>
              </a:spcBef>
              <a:buClr>
                <a:srgbClr val="19BBD5"/>
              </a:buClr>
              <a:buFont typeface="Muli"/>
              <a:buChar char="◇"/>
              <a:defRPr>
                <a:solidFill>
                  <a:srgbClr val="C6DAEC"/>
                </a:solidFill>
                <a:latin typeface="Muli"/>
                <a:ea typeface="Muli"/>
                <a:cs typeface="Muli"/>
                <a:sym typeface="Muli"/>
              </a:defRPr>
            </a:lvl1pPr>
            <a:lvl2pPr lvl="1">
              <a:spcBef>
                <a:spcPts val="480"/>
              </a:spcBef>
              <a:buClr>
                <a:srgbClr val="19BBD5"/>
              </a:buClr>
              <a:buFont typeface="Muli"/>
              <a:buChar char="￭"/>
              <a:defRPr>
                <a:solidFill>
                  <a:srgbClr val="C6DAEC"/>
                </a:solidFill>
                <a:latin typeface="Muli"/>
                <a:ea typeface="Muli"/>
                <a:cs typeface="Muli"/>
                <a:sym typeface="Muli"/>
              </a:defRPr>
            </a:lvl2pPr>
            <a:lvl3pPr lvl="2">
              <a:spcBef>
                <a:spcPts val="480"/>
              </a:spcBef>
              <a:buClr>
                <a:srgbClr val="19BBD5"/>
              </a:buClr>
              <a:buFont typeface="Muli"/>
              <a:buChar char="￮"/>
              <a:defRPr>
                <a:solidFill>
                  <a:srgbClr val="C6DAEC"/>
                </a:solidFill>
                <a:latin typeface="Muli"/>
                <a:ea typeface="Muli"/>
                <a:cs typeface="Muli"/>
                <a:sym typeface="Muli"/>
              </a:defRPr>
            </a:lvl3pPr>
            <a:lvl4pPr lvl="3">
              <a:spcBef>
                <a:spcPts val="360"/>
              </a:spcBef>
              <a:buClr>
                <a:srgbClr val="19BBD5"/>
              </a:buClr>
              <a:buFont typeface="Muli"/>
              <a:defRPr>
                <a:solidFill>
                  <a:srgbClr val="C6DAEC"/>
                </a:solidFill>
                <a:latin typeface="Muli"/>
                <a:ea typeface="Muli"/>
                <a:cs typeface="Muli"/>
                <a:sym typeface="Muli"/>
              </a:defRPr>
            </a:lvl4pPr>
            <a:lvl5pPr lvl="4">
              <a:spcBef>
                <a:spcPts val="360"/>
              </a:spcBef>
              <a:buClr>
                <a:srgbClr val="19BBD5"/>
              </a:buClr>
              <a:buFont typeface="Muli"/>
              <a:defRPr>
                <a:solidFill>
                  <a:srgbClr val="C6DAEC"/>
                </a:solidFill>
                <a:latin typeface="Muli"/>
                <a:ea typeface="Muli"/>
                <a:cs typeface="Muli"/>
                <a:sym typeface="Muli"/>
              </a:defRPr>
            </a:lvl5pPr>
            <a:lvl6pPr lvl="5">
              <a:spcBef>
                <a:spcPts val="360"/>
              </a:spcBef>
              <a:buClr>
                <a:srgbClr val="C6DAEC"/>
              </a:buClr>
              <a:buFont typeface="Muli"/>
              <a:defRPr>
                <a:solidFill>
                  <a:srgbClr val="C6DAEC"/>
                </a:solidFill>
                <a:latin typeface="Muli"/>
                <a:ea typeface="Muli"/>
                <a:cs typeface="Muli"/>
                <a:sym typeface="Muli"/>
              </a:defRPr>
            </a:lvl6pPr>
            <a:lvl7pPr lvl="6">
              <a:spcBef>
                <a:spcPts val="360"/>
              </a:spcBef>
              <a:buClr>
                <a:srgbClr val="C6DAEC"/>
              </a:buClr>
              <a:buFont typeface="Muli"/>
              <a:defRPr>
                <a:solidFill>
                  <a:srgbClr val="C6DAEC"/>
                </a:solidFill>
                <a:latin typeface="Muli"/>
                <a:ea typeface="Muli"/>
                <a:cs typeface="Muli"/>
                <a:sym typeface="Muli"/>
              </a:defRPr>
            </a:lvl7pPr>
            <a:lvl8pPr lvl="7">
              <a:spcBef>
                <a:spcPts val="360"/>
              </a:spcBef>
              <a:buClr>
                <a:srgbClr val="C6DAEC"/>
              </a:buClr>
              <a:buFont typeface="Muli"/>
              <a:defRPr>
                <a:solidFill>
                  <a:srgbClr val="C6DAEC"/>
                </a:solidFill>
                <a:latin typeface="Muli"/>
                <a:ea typeface="Muli"/>
                <a:cs typeface="Muli"/>
                <a:sym typeface="Muli"/>
              </a:defRPr>
            </a:lvl8pPr>
            <a:lvl9pPr lvl="8">
              <a:spcBef>
                <a:spcPts val="360"/>
              </a:spcBef>
              <a:buClr>
                <a:srgbClr val="C6DAEC"/>
              </a:buClr>
              <a:buFont typeface="Muli"/>
              <a:defRPr>
                <a:solidFill>
                  <a:srgbClr val="C6DAEC"/>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ctrTitle"/>
          </p:nvPr>
        </p:nvSpPr>
        <p:spPr>
          <a:xfrm>
            <a:off x="1400175" y="1991825"/>
            <a:ext cx="6343500" cy="1159799"/>
          </a:xfrm>
          <a:prstGeom prst="rect">
            <a:avLst/>
          </a:prstGeom>
        </p:spPr>
        <p:txBody>
          <a:bodyPr lIns="91425" tIns="91425" rIns="91425" bIns="91425" anchor="ctr" anchorCtr="0">
            <a:noAutofit/>
          </a:bodyPr>
          <a:lstStyle/>
          <a:p>
            <a:pPr lvl="0">
              <a:spcBef>
                <a:spcPts val="0"/>
              </a:spcBef>
              <a:buNone/>
            </a:pPr>
            <a:r>
              <a:rPr lang="en"/>
              <a:t>AN TOÀN </a:t>
            </a:r>
            <a:br>
              <a:rPr lang="en"/>
            </a:br>
            <a:r>
              <a:rPr lang="en"/>
              <a:t>THÔNG TIN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1732700" y="821200"/>
            <a:ext cx="4944300" cy="645300"/>
          </a:xfrm>
          <a:prstGeom prst="rect">
            <a:avLst/>
          </a:prstGeom>
        </p:spPr>
        <p:txBody>
          <a:bodyPr lIns="91425" tIns="91425" rIns="91425" bIns="91425" anchor="t" anchorCtr="0">
            <a:noAutofit/>
          </a:bodyPr>
          <a:lstStyle/>
          <a:p>
            <a:pPr lvl="0" rtl="0">
              <a:spcBef>
                <a:spcPts val="0"/>
              </a:spcBef>
              <a:buNone/>
            </a:pPr>
            <a:r>
              <a:rPr lang="vi-VN"/>
              <a:t>Step</a:t>
            </a:r>
            <a:endParaRPr lang="en"/>
          </a:p>
        </p:txBody>
      </p:sp>
      <p:sp>
        <p:nvSpPr>
          <p:cNvPr id="457" name="Shape 457"/>
          <p:cNvSpPr/>
          <p:nvPr/>
        </p:nvSpPr>
        <p:spPr>
          <a:xfrm>
            <a:off x="1914525" y="2328350"/>
            <a:ext cx="1946099" cy="1325100"/>
          </a:xfrm>
          <a:prstGeom prst="homePlate">
            <a:avLst>
              <a:gd name="adj" fmla="val 30129"/>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lvl="0" algn="ctr">
              <a:spcBef>
                <a:spcPts val="0"/>
              </a:spcBef>
              <a:buNone/>
            </a:pPr>
            <a:r>
              <a:rPr lang="vi-VN">
                <a:solidFill>
                  <a:srgbClr val="00E1C6"/>
                </a:solidFill>
                <a:latin typeface="Muli"/>
                <a:ea typeface="Muli"/>
                <a:cs typeface="Muli"/>
                <a:sym typeface="Muli"/>
              </a:rPr>
              <a:t>Công cụ sử dụng</a:t>
            </a:r>
            <a:endParaRPr lang="en">
              <a:solidFill>
                <a:srgbClr val="00E1C6"/>
              </a:solidFill>
              <a:latin typeface="Muli"/>
              <a:ea typeface="Muli"/>
              <a:cs typeface="Muli"/>
              <a:sym typeface="Muli"/>
            </a:endParaRPr>
          </a:p>
        </p:txBody>
      </p:sp>
      <p:sp>
        <p:nvSpPr>
          <p:cNvPr id="458" name="Shape 458"/>
          <p:cNvSpPr/>
          <p:nvPr/>
        </p:nvSpPr>
        <p:spPr>
          <a:xfrm>
            <a:off x="3666196" y="2328350"/>
            <a:ext cx="1983599" cy="1325100"/>
          </a:xfrm>
          <a:prstGeom prst="chevron">
            <a:avLst>
              <a:gd name="adj" fmla="val 29853"/>
            </a:avLst>
          </a:prstGeom>
          <a:noFill/>
          <a:ln w="114300" cap="flat" cmpd="sng">
            <a:solidFill>
              <a:srgbClr val="19BBD5"/>
            </a:solidFill>
            <a:prstDash val="solid"/>
            <a:miter/>
            <a:headEnd type="none" w="med" len="med"/>
            <a:tailEnd type="none" w="med" len="med"/>
          </a:ln>
        </p:spPr>
        <p:txBody>
          <a:bodyPr lIns="91425" tIns="91425" rIns="91425" bIns="91425" anchor="ctr" anchorCtr="0">
            <a:noAutofit/>
          </a:bodyPr>
          <a:lstStyle/>
          <a:p>
            <a:pPr lvl="0" algn="ctr">
              <a:spcBef>
                <a:spcPts val="0"/>
              </a:spcBef>
              <a:buNone/>
            </a:pPr>
            <a:r>
              <a:rPr lang="vi-VN">
                <a:solidFill>
                  <a:srgbClr val="19BBD5"/>
                </a:solidFill>
                <a:latin typeface="Muli"/>
                <a:ea typeface="Muli"/>
                <a:cs typeface="Muli"/>
                <a:sym typeface="Muli"/>
              </a:rPr>
              <a:t>Sơ lược các bước</a:t>
            </a:r>
            <a:endParaRPr lang="en">
              <a:solidFill>
                <a:srgbClr val="19BBD5"/>
              </a:solidFill>
              <a:latin typeface="Muli"/>
              <a:ea typeface="Muli"/>
              <a:cs typeface="Muli"/>
              <a:sym typeface="Muli"/>
            </a:endParaRPr>
          </a:p>
        </p:txBody>
      </p:sp>
      <p:sp>
        <p:nvSpPr>
          <p:cNvPr id="459" name="Shape 459"/>
          <p:cNvSpPr/>
          <p:nvPr/>
        </p:nvSpPr>
        <p:spPr>
          <a:xfrm>
            <a:off x="5455293" y="2328350"/>
            <a:ext cx="1983599" cy="1325100"/>
          </a:xfrm>
          <a:prstGeom prst="chevron">
            <a:avLst>
              <a:gd name="adj" fmla="val 29853"/>
            </a:avLst>
          </a:prstGeom>
          <a:noFill/>
          <a:ln w="114300" cap="flat" cmpd="sng">
            <a:solidFill>
              <a:srgbClr val="3292E1"/>
            </a:solidFill>
            <a:prstDash val="solid"/>
            <a:miter/>
            <a:headEnd type="none" w="med" len="med"/>
            <a:tailEnd type="none" w="med" len="med"/>
          </a:ln>
        </p:spPr>
        <p:txBody>
          <a:bodyPr lIns="91425" tIns="91425" rIns="91425" bIns="91425" anchor="ctr" anchorCtr="0">
            <a:noAutofit/>
          </a:bodyPr>
          <a:lstStyle/>
          <a:p>
            <a:pPr lvl="0" algn="ctr">
              <a:spcBef>
                <a:spcPts val="0"/>
              </a:spcBef>
              <a:buNone/>
            </a:pPr>
            <a:r>
              <a:rPr lang="vi-VN">
                <a:solidFill>
                  <a:srgbClr val="3292E1"/>
                </a:solidFill>
                <a:latin typeface="Muli"/>
                <a:ea typeface="Muli"/>
                <a:cs typeface="Muli"/>
                <a:sym typeface="Muli"/>
              </a:rPr>
              <a:t>Kết quả</a:t>
            </a:r>
            <a:endParaRPr lang="en">
              <a:solidFill>
                <a:srgbClr val="3292E1"/>
              </a:solidFill>
              <a:latin typeface="Muli"/>
              <a:ea typeface="Muli"/>
              <a:cs typeface="Muli"/>
              <a:sym typeface="Muli"/>
            </a:endParaRPr>
          </a:p>
        </p:txBody>
      </p:sp>
    </p:spTree>
    <p:extLst>
      <p:ext uri="{BB962C8B-B14F-4D97-AF65-F5344CB8AC3E}">
        <p14:creationId xmlns:p14="http://schemas.microsoft.com/office/powerpoint/2010/main" val="1660072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Công cụ sử dụng</a:t>
            </a:r>
            <a:endParaRPr lang="en">
              <a:latin typeface="Consolas" panose="020B0609020204030204" pitchFamily="49" charset="0"/>
            </a:endParaRPr>
          </a:p>
        </p:txBody>
      </p:sp>
      <p:sp>
        <p:nvSpPr>
          <p:cNvPr id="363" name="Shape 363"/>
          <p:cNvSpPr txBox="1">
            <a:spLocks noGrp="1"/>
          </p:cNvSpPr>
          <p:nvPr>
            <p:ph type="body" idx="1"/>
          </p:nvPr>
        </p:nvSpPr>
        <p:spPr>
          <a:xfrm>
            <a:off x="1732699" y="1422399"/>
            <a:ext cx="5960453" cy="3332481"/>
          </a:xfrm>
          <a:prstGeom prst="rect">
            <a:avLst/>
          </a:prstGeom>
        </p:spPr>
        <p:txBody>
          <a:bodyPr lIns="91425" tIns="91425" rIns="91425" bIns="91425" anchor="t" anchorCtr="0">
            <a:noAutofit/>
          </a:bodyPr>
          <a:lstStyle/>
          <a:p>
            <a:pPr marL="457200" lvl="0" indent="-228600" rtl="0">
              <a:spcBef>
                <a:spcPts val="0"/>
              </a:spcBef>
            </a:pPr>
            <a:r>
              <a:rPr lang="vi-VN" sz="1600" b="1">
                <a:solidFill>
                  <a:schemeClr val="tx1"/>
                </a:solidFill>
                <a:latin typeface="Consolas" panose="020B0609020204030204" pitchFamily="49" charset="0"/>
              </a:rPr>
              <a:t>Hashcat và các</a:t>
            </a:r>
            <a:r>
              <a:rPr lang="vi-VN" sz="1600">
                <a:solidFill>
                  <a:schemeClr val="tx1"/>
                </a:solidFill>
                <a:latin typeface="Consolas" panose="020B0609020204030204" pitchFamily="49" charset="0"/>
              </a:rPr>
              <a:t> </a:t>
            </a:r>
            <a:r>
              <a:rPr lang="vi-VN" sz="1600" b="1">
                <a:solidFill>
                  <a:schemeClr val="tx1"/>
                </a:solidFill>
                <a:latin typeface="Consolas" panose="020B0609020204030204" pitchFamily="49" charset="0"/>
              </a:rPr>
              <a:t>wordlist</a:t>
            </a:r>
            <a:r>
              <a:rPr lang="vi-VN" sz="1600">
                <a:solidFill>
                  <a:schemeClr val="tx1"/>
                </a:solidFill>
                <a:latin typeface="Consolas" panose="020B0609020204030204" pitchFamily="49" charset="0"/>
              </a:rPr>
              <a:t> để dò mật khẩu</a:t>
            </a:r>
          </a:p>
          <a:p>
            <a:pPr marL="457200" lvl="0" indent="-228600" rtl="0">
              <a:spcBef>
                <a:spcPts val="0"/>
              </a:spcBef>
            </a:pPr>
            <a:r>
              <a:rPr lang="vi-VN" sz="1600" b="1">
                <a:solidFill>
                  <a:schemeClr val="tx1"/>
                </a:solidFill>
                <a:latin typeface="Consolas" panose="020B0609020204030204" pitchFamily="49" charset="0"/>
              </a:rPr>
              <a:t>Wireshark</a:t>
            </a:r>
            <a:r>
              <a:rPr lang="vi-VN" sz="1600">
                <a:solidFill>
                  <a:schemeClr val="tx1"/>
                </a:solidFill>
                <a:latin typeface="Consolas" panose="020B0609020204030204" pitchFamily="49" charset="0"/>
              </a:rPr>
              <a:t> để bắt gói tin</a:t>
            </a:r>
          </a:p>
          <a:p>
            <a:pPr marL="457200" lvl="0" indent="-228600" rtl="0">
              <a:spcBef>
                <a:spcPts val="0"/>
              </a:spcBef>
            </a:pPr>
            <a:r>
              <a:rPr lang="vi-VN" sz="1600" b="1">
                <a:solidFill>
                  <a:schemeClr val="tx1"/>
                </a:solidFill>
                <a:latin typeface="Consolas" panose="020B0609020204030204" pitchFamily="49" charset="0"/>
              </a:rPr>
              <a:t>Openvpn</a:t>
            </a:r>
            <a:r>
              <a:rPr lang="vi-VN" sz="1600">
                <a:solidFill>
                  <a:schemeClr val="tx1"/>
                </a:solidFill>
                <a:latin typeface="Consolas" panose="020B0609020204030204" pitchFamily="49" charset="0"/>
              </a:rPr>
              <a:t> để thiết lập kết nối với tryhackme</a:t>
            </a:r>
          </a:p>
          <a:p>
            <a:pPr marL="457200" lvl="0" indent="-228600" rtl="0">
              <a:spcBef>
                <a:spcPts val="0"/>
              </a:spcBef>
            </a:pPr>
            <a:r>
              <a:rPr lang="vi-VN" sz="1600" b="1">
                <a:solidFill>
                  <a:schemeClr val="tx1"/>
                </a:solidFill>
                <a:latin typeface="Consolas" panose="020B0609020204030204" pitchFamily="49" charset="0"/>
              </a:rPr>
              <a:t>Metasploit</a:t>
            </a:r>
            <a:r>
              <a:rPr lang="vi-VN" sz="1600">
                <a:solidFill>
                  <a:schemeClr val="tx1"/>
                </a:solidFill>
                <a:latin typeface="Consolas" panose="020B0609020204030204" pitchFamily="49" charset="0"/>
              </a:rPr>
              <a:t> để khai thác lỗ hổng</a:t>
            </a:r>
          </a:p>
          <a:p>
            <a:pPr marL="457200" lvl="0" indent="-228600" rtl="0">
              <a:spcBef>
                <a:spcPts val="0"/>
              </a:spcBef>
            </a:pPr>
            <a:r>
              <a:rPr lang="vi-VN" sz="1600" b="1" i="0">
                <a:solidFill>
                  <a:srgbClr val="000000"/>
                </a:solidFill>
                <a:effectLst/>
                <a:latin typeface="Consolas" panose="020B0609020204030204" pitchFamily="49" charset="0"/>
              </a:rPr>
              <a:t>Nmap </a:t>
            </a:r>
            <a:r>
              <a:rPr lang="vi-VN" sz="1600" b="0" i="0">
                <a:solidFill>
                  <a:srgbClr val="000000"/>
                </a:solidFill>
                <a:effectLst/>
                <a:latin typeface="Consolas" panose="020B0609020204030204" pitchFamily="49" charset="0"/>
              </a:rPr>
              <a:t>để quét máy nạn nhân</a:t>
            </a:r>
          </a:p>
          <a:p>
            <a:pPr marL="457200" lvl="0" indent="-228600" rtl="0">
              <a:spcBef>
                <a:spcPts val="0"/>
              </a:spcBef>
            </a:pPr>
            <a:r>
              <a:rPr lang="vi-VN" sz="1600" b="0" i="0">
                <a:solidFill>
                  <a:srgbClr val="000000"/>
                </a:solidFill>
                <a:effectLst/>
                <a:latin typeface="Consolas" panose="020B0609020204030204" pitchFamily="49" charset="0"/>
              </a:rPr>
              <a:t>Công cụ </a:t>
            </a:r>
            <a:r>
              <a:rPr lang="vi-VN" sz="1600" b="1" i="0">
                <a:solidFill>
                  <a:srgbClr val="000000"/>
                </a:solidFill>
                <a:effectLst/>
                <a:latin typeface="Consolas" panose="020B0609020204030204" pitchFamily="49" charset="0"/>
              </a:rPr>
              <a:t>steghide </a:t>
            </a:r>
            <a:r>
              <a:rPr lang="vi-VN" sz="1600" b="0" i="0">
                <a:solidFill>
                  <a:srgbClr val="000000"/>
                </a:solidFill>
                <a:effectLst/>
                <a:latin typeface="Consolas" panose="020B0609020204030204" pitchFamily="49" charset="0"/>
              </a:rPr>
              <a:t>để giải nén ảnh</a:t>
            </a:r>
          </a:p>
          <a:p>
            <a:pPr marL="457200" lvl="0" indent="-228600" rtl="0">
              <a:spcBef>
                <a:spcPts val="0"/>
              </a:spcBef>
            </a:pPr>
            <a:r>
              <a:rPr lang="vi-VN" sz="1600" b="0" i="0">
                <a:solidFill>
                  <a:srgbClr val="000000"/>
                </a:solidFill>
                <a:effectLst/>
                <a:latin typeface="Consolas" panose="020B0609020204030204" pitchFamily="49" charset="0"/>
              </a:rPr>
              <a:t>Công cụ </a:t>
            </a:r>
            <a:r>
              <a:rPr lang="vi-VN" sz="1600" b="1" i="0">
                <a:solidFill>
                  <a:srgbClr val="000000"/>
                </a:solidFill>
                <a:effectLst/>
                <a:latin typeface="Consolas" panose="020B0609020204030204" pitchFamily="49" charset="0"/>
              </a:rPr>
              <a:t>Gobuster </a:t>
            </a:r>
            <a:r>
              <a:rPr lang="vi-VN" sz="1600" b="0" i="0">
                <a:solidFill>
                  <a:srgbClr val="000000"/>
                </a:solidFill>
                <a:effectLst/>
                <a:latin typeface="Consolas" panose="020B0609020204030204" pitchFamily="49" charset="0"/>
              </a:rPr>
              <a:t>để quét các đường dẫn khác trên máy chủ</a:t>
            </a:r>
          </a:p>
          <a:p>
            <a:pPr marL="457200" lvl="0" indent="-228600" rtl="0">
              <a:spcBef>
                <a:spcPts val="0"/>
              </a:spcBef>
            </a:pPr>
            <a:r>
              <a:rPr lang="vi-VN" sz="1600" b="0" i="0">
                <a:solidFill>
                  <a:srgbClr val="000000"/>
                </a:solidFill>
                <a:effectLst/>
                <a:latin typeface="Consolas" panose="020B0609020204030204" pitchFamily="49" charset="0"/>
              </a:rPr>
              <a:t>file shell </a:t>
            </a:r>
            <a:r>
              <a:rPr lang="vi-VN" sz="1600" b="1" i="0">
                <a:solidFill>
                  <a:srgbClr val="000000"/>
                </a:solidFill>
                <a:effectLst/>
                <a:latin typeface="Consolas" panose="020B0609020204030204" pitchFamily="49" charset="0"/>
              </a:rPr>
              <a:t>linpeas.sh </a:t>
            </a:r>
            <a:r>
              <a:rPr lang="vi-VN" sz="1600" b="0" i="0">
                <a:solidFill>
                  <a:srgbClr val="000000"/>
                </a:solidFill>
                <a:effectLst/>
                <a:latin typeface="Consolas" panose="020B0609020204030204" pitchFamily="49" charset="0"/>
              </a:rPr>
              <a:t>để phân tích máy chủ</a:t>
            </a:r>
          </a:p>
          <a:p>
            <a:pPr marL="457200" lvl="0" indent="-228600" rtl="0">
              <a:spcBef>
                <a:spcPts val="0"/>
              </a:spcBef>
            </a:pPr>
            <a:r>
              <a:rPr lang="vi-VN" sz="1600" b="0" i="0">
                <a:solidFill>
                  <a:srgbClr val="000000"/>
                </a:solidFill>
                <a:effectLst/>
                <a:latin typeface="Consolas" panose="020B0609020204030204" pitchFamily="49" charset="0"/>
              </a:rPr>
              <a:t>Phần mềm Ghidra để dịch ngược chương trình</a:t>
            </a:r>
          </a:p>
          <a:p>
            <a:pPr marL="457200" lvl="0" indent="-228600" rtl="0">
              <a:spcBef>
                <a:spcPts val="0"/>
              </a:spcBef>
            </a:pPr>
            <a:r>
              <a:rPr lang="vi-VN" sz="1600" b="0" i="0">
                <a:solidFill>
                  <a:srgbClr val="000000"/>
                </a:solidFill>
                <a:effectLst/>
                <a:latin typeface="Consolas" panose="020B0609020204030204" pitchFamily="49" charset="0"/>
              </a:rPr>
              <a:t>Text converter để chuyển từ Hex sang ASCII</a:t>
            </a:r>
            <a:r>
              <a:rPr lang="vi-VN" sz="1600">
                <a:latin typeface="Consolas" panose="020B0609020204030204" pitchFamily="49" charset="0"/>
              </a:rPr>
              <a:t> </a:t>
            </a:r>
            <a:br>
              <a:rPr lang="vi-VN" sz="1600">
                <a:latin typeface="Consolas" panose="020B0609020204030204" pitchFamily="49" charset="0"/>
              </a:rPr>
            </a:br>
            <a:br>
              <a:rPr lang="vi-VN" sz="1600">
                <a:latin typeface="Consolas" panose="020B0609020204030204" pitchFamily="49" charset="0"/>
              </a:rPr>
            </a:br>
            <a:endParaRPr lang="vi-VN"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89711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Wonderland</a:t>
            </a:r>
            <a:endParaRPr lang="en">
              <a:latin typeface="Consolas" panose="020B0609020204030204" pitchFamily="49" charset="0"/>
            </a:endParaRPr>
          </a:p>
        </p:txBody>
      </p:sp>
      <p:pic>
        <p:nvPicPr>
          <p:cNvPr id="3" name="Picture 2">
            <a:extLst>
              <a:ext uri="{FF2B5EF4-FFF2-40B4-BE49-F238E27FC236}">
                <a16:creationId xmlns:a16="http://schemas.microsoft.com/office/drawing/2014/main" id="{54D45EF7-2E49-4351-9ED8-C940FAF850D1}"/>
              </a:ext>
            </a:extLst>
          </p:cNvPr>
          <p:cNvPicPr>
            <a:picLocks noChangeAspect="1"/>
          </p:cNvPicPr>
          <p:nvPr/>
        </p:nvPicPr>
        <p:blipFill>
          <a:blip r:embed="rId3"/>
          <a:stretch>
            <a:fillRect/>
          </a:stretch>
        </p:blipFill>
        <p:spPr>
          <a:xfrm>
            <a:off x="1732699" y="1271522"/>
            <a:ext cx="5400000" cy="2833447"/>
          </a:xfrm>
          <a:prstGeom prst="rect">
            <a:avLst/>
          </a:prstGeom>
        </p:spPr>
      </p:pic>
    </p:spTree>
    <p:extLst>
      <p:ext uri="{BB962C8B-B14F-4D97-AF65-F5344CB8AC3E}">
        <p14:creationId xmlns:p14="http://schemas.microsoft.com/office/powerpoint/2010/main" val="329264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Basic Malware RE</a:t>
            </a:r>
            <a:endParaRPr lang="en">
              <a:latin typeface="Consolas" panose="020B0609020204030204" pitchFamily="49" charset="0"/>
            </a:endParaRPr>
          </a:p>
        </p:txBody>
      </p:sp>
      <p:pic>
        <p:nvPicPr>
          <p:cNvPr id="4" name="Picture 3">
            <a:extLst>
              <a:ext uri="{FF2B5EF4-FFF2-40B4-BE49-F238E27FC236}">
                <a16:creationId xmlns:a16="http://schemas.microsoft.com/office/drawing/2014/main" id="{D5E615A0-60C8-423E-B3B7-D6FA9ACC83B3}"/>
              </a:ext>
            </a:extLst>
          </p:cNvPr>
          <p:cNvPicPr>
            <a:picLocks noChangeAspect="1"/>
          </p:cNvPicPr>
          <p:nvPr/>
        </p:nvPicPr>
        <p:blipFill rotWithShape="1">
          <a:blip r:embed="rId3"/>
          <a:srcRect b="24576"/>
          <a:stretch/>
        </p:blipFill>
        <p:spPr>
          <a:xfrm>
            <a:off x="1732702" y="1271522"/>
            <a:ext cx="5400000" cy="1678466"/>
          </a:xfrm>
          <a:prstGeom prst="rect">
            <a:avLst/>
          </a:prstGeom>
        </p:spPr>
      </p:pic>
      <p:pic>
        <p:nvPicPr>
          <p:cNvPr id="6" name="Picture 5">
            <a:extLst>
              <a:ext uri="{FF2B5EF4-FFF2-40B4-BE49-F238E27FC236}">
                <a16:creationId xmlns:a16="http://schemas.microsoft.com/office/drawing/2014/main" id="{623C5784-58B9-4218-B96A-1B77529B4DFF}"/>
              </a:ext>
            </a:extLst>
          </p:cNvPr>
          <p:cNvPicPr>
            <a:picLocks noChangeAspect="1"/>
          </p:cNvPicPr>
          <p:nvPr/>
        </p:nvPicPr>
        <p:blipFill>
          <a:blip r:embed="rId4"/>
          <a:stretch>
            <a:fillRect/>
          </a:stretch>
        </p:blipFill>
        <p:spPr>
          <a:xfrm>
            <a:off x="1732699" y="2390480"/>
            <a:ext cx="5400000" cy="1370090"/>
          </a:xfrm>
          <a:prstGeom prst="rect">
            <a:avLst/>
          </a:prstGeom>
        </p:spPr>
      </p:pic>
      <p:pic>
        <p:nvPicPr>
          <p:cNvPr id="8" name="Picture 7">
            <a:extLst>
              <a:ext uri="{FF2B5EF4-FFF2-40B4-BE49-F238E27FC236}">
                <a16:creationId xmlns:a16="http://schemas.microsoft.com/office/drawing/2014/main" id="{293555F1-E761-4E9F-A7FC-2D3755B9DD81}"/>
              </a:ext>
            </a:extLst>
          </p:cNvPr>
          <p:cNvPicPr>
            <a:picLocks noChangeAspect="1"/>
          </p:cNvPicPr>
          <p:nvPr/>
        </p:nvPicPr>
        <p:blipFill>
          <a:blip r:embed="rId5"/>
          <a:stretch>
            <a:fillRect/>
          </a:stretch>
        </p:blipFill>
        <p:spPr>
          <a:xfrm>
            <a:off x="1728035" y="3303857"/>
            <a:ext cx="5400000" cy="1313261"/>
          </a:xfrm>
          <a:prstGeom prst="rect">
            <a:avLst/>
          </a:prstGeom>
        </p:spPr>
      </p:pic>
    </p:spTree>
    <p:extLst>
      <p:ext uri="{BB962C8B-B14F-4D97-AF65-F5344CB8AC3E}">
        <p14:creationId xmlns:p14="http://schemas.microsoft.com/office/powerpoint/2010/main" val="1022841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Encryption 101</a:t>
            </a:r>
            <a:endParaRPr lang="en">
              <a:latin typeface="Consolas" panose="020B0609020204030204" pitchFamily="49" charset="0"/>
            </a:endParaRPr>
          </a:p>
        </p:txBody>
      </p:sp>
      <p:pic>
        <p:nvPicPr>
          <p:cNvPr id="7" name="Picture 6">
            <a:extLst>
              <a:ext uri="{FF2B5EF4-FFF2-40B4-BE49-F238E27FC236}">
                <a16:creationId xmlns:a16="http://schemas.microsoft.com/office/drawing/2014/main" id="{31A6A6BA-228A-467B-816E-89B233348239}"/>
              </a:ext>
            </a:extLst>
          </p:cNvPr>
          <p:cNvPicPr>
            <a:picLocks noChangeAspect="1"/>
          </p:cNvPicPr>
          <p:nvPr/>
        </p:nvPicPr>
        <p:blipFill>
          <a:blip r:embed="rId3"/>
          <a:stretch>
            <a:fillRect/>
          </a:stretch>
        </p:blipFill>
        <p:spPr>
          <a:xfrm>
            <a:off x="1732699" y="1271522"/>
            <a:ext cx="5400000" cy="2870031"/>
          </a:xfrm>
          <a:prstGeom prst="rect">
            <a:avLst/>
          </a:prstGeom>
        </p:spPr>
      </p:pic>
    </p:spTree>
    <p:extLst>
      <p:ext uri="{BB962C8B-B14F-4D97-AF65-F5344CB8AC3E}">
        <p14:creationId xmlns:p14="http://schemas.microsoft.com/office/powerpoint/2010/main" val="1076466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Crack the hash</a:t>
            </a:r>
            <a:endParaRPr lang="en">
              <a:latin typeface="Consolas" panose="020B0609020204030204" pitchFamily="49" charset="0"/>
            </a:endParaRPr>
          </a:p>
        </p:txBody>
      </p:sp>
      <p:pic>
        <p:nvPicPr>
          <p:cNvPr id="7" name="Picture 6">
            <a:extLst>
              <a:ext uri="{FF2B5EF4-FFF2-40B4-BE49-F238E27FC236}">
                <a16:creationId xmlns:a16="http://schemas.microsoft.com/office/drawing/2014/main" id="{31A6A6BA-228A-467B-816E-89B233348239}"/>
              </a:ext>
            </a:extLst>
          </p:cNvPr>
          <p:cNvPicPr>
            <a:picLocks noChangeAspect="1"/>
          </p:cNvPicPr>
          <p:nvPr/>
        </p:nvPicPr>
        <p:blipFill>
          <a:blip r:embed="rId3"/>
          <a:srcRect/>
          <a:stretch/>
        </p:blipFill>
        <p:spPr>
          <a:xfrm>
            <a:off x="1732699" y="1271522"/>
            <a:ext cx="3240000" cy="1639282"/>
          </a:xfrm>
          <a:prstGeom prst="rect">
            <a:avLst/>
          </a:prstGeom>
        </p:spPr>
      </p:pic>
      <p:pic>
        <p:nvPicPr>
          <p:cNvPr id="3" name="Picture 2">
            <a:extLst>
              <a:ext uri="{FF2B5EF4-FFF2-40B4-BE49-F238E27FC236}">
                <a16:creationId xmlns:a16="http://schemas.microsoft.com/office/drawing/2014/main" id="{3A69B297-CD58-4E83-9A50-10585E2D82AE}"/>
              </a:ext>
            </a:extLst>
          </p:cNvPr>
          <p:cNvPicPr>
            <a:picLocks noChangeAspect="1"/>
          </p:cNvPicPr>
          <p:nvPr/>
        </p:nvPicPr>
        <p:blipFill>
          <a:blip r:embed="rId4"/>
          <a:stretch>
            <a:fillRect/>
          </a:stretch>
        </p:blipFill>
        <p:spPr>
          <a:xfrm>
            <a:off x="1732699" y="2910804"/>
            <a:ext cx="3240000" cy="1728284"/>
          </a:xfrm>
          <a:prstGeom prst="rect">
            <a:avLst/>
          </a:prstGeom>
        </p:spPr>
      </p:pic>
    </p:spTree>
    <p:extLst>
      <p:ext uri="{BB962C8B-B14F-4D97-AF65-F5344CB8AC3E}">
        <p14:creationId xmlns:p14="http://schemas.microsoft.com/office/powerpoint/2010/main" val="2998213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Bolt</a:t>
            </a:r>
            <a:endParaRPr lang="en">
              <a:latin typeface="Consolas" panose="020B0609020204030204" pitchFamily="49" charset="0"/>
            </a:endParaRPr>
          </a:p>
        </p:txBody>
      </p:sp>
      <p:pic>
        <p:nvPicPr>
          <p:cNvPr id="4" name="Picture 3">
            <a:extLst>
              <a:ext uri="{FF2B5EF4-FFF2-40B4-BE49-F238E27FC236}">
                <a16:creationId xmlns:a16="http://schemas.microsoft.com/office/drawing/2014/main" id="{C9EFF694-8314-4B24-8E49-E5711BE492D1}"/>
              </a:ext>
            </a:extLst>
          </p:cNvPr>
          <p:cNvPicPr>
            <a:picLocks noChangeAspect="1"/>
          </p:cNvPicPr>
          <p:nvPr/>
        </p:nvPicPr>
        <p:blipFill>
          <a:blip r:embed="rId3"/>
          <a:stretch>
            <a:fillRect/>
          </a:stretch>
        </p:blipFill>
        <p:spPr>
          <a:xfrm>
            <a:off x="1732699" y="1271527"/>
            <a:ext cx="3600000" cy="3232512"/>
          </a:xfrm>
          <a:prstGeom prst="rect">
            <a:avLst/>
          </a:prstGeom>
        </p:spPr>
      </p:pic>
    </p:spTree>
    <p:extLst>
      <p:ext uri="{BB962C8B-B14F-4D97-AF65-F5344CB8AC3E}">
        <p14:creationId xmlns:p14="http://schemas.microsoft.com/office/powerpoint/2010/main" val="114462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Overpass 2</a:t>
            </a:r>
            <a:endParaRPr lang="en">
              <a:latin typeface="Consolas" panose="020B0609020204030204" pitchFamily="49" charset="0"/>
            </a:endParaRPr>
          </a:p>
        </p:txBody>
      </p:sp>
      <p:pic>
        <p:nvPicPr>
          <p:cNvPr id="3" name="Picture 2">
            <a:extLst>
              <a:ext uri="{FF2B5EF4-FFF2-40B4-BE49-F238E27FC236}">
                <a16:creationId xmlns:a16="http://schemas.microsoft.com/office/drawing/2014/main" id="{BD846197-C83C-4FCB-9282-2196B4100523}"/>
              </a:ext>
            </a:extLst>
          </p:cNvPr>
          <p:cNvPicPr>
            <a:picLocks noChangeAspect="1"/>
          </p:cNvPicPr>
          <p:nvPr/>
        </p:nvPicPr>
        <p:blipFill>
          <a:blip r:embed="rId3"/>
          <a:stretch>
            <a:fillRect/>
          </a:stretch>
        </p:blipFill>
        <p:spPr>
          <a:xfrm>
            <a:off x="1732699" y="1271528"/>
            <a:ext cx="2880000" cy="1870440"/>
          </a:xfrm>
          <a:prstGeom prst="rect">
            <a:avLst/>
          </a:prstGeom>
        </p:spPr>
      </p:pic>
      <p:pic>
        <p:nvPicPr>
          <p:cNvPr id="6" name="Picture 5">
            <a:extLst>
              <a:ext uri="{FF2B5EF4-FFF2-40B4-BE49-F238E27FC236}">
                <a16:creationId xmlns:a16="http://schemas.microsoft.com/office/drawing/2014/main" id="{0BD2636A-5E0A-4700-BF9F-BAB347F5AFE3}"/>
              </a:ext>
            </a:extLst>
          </p:cNvPr>
          <p:cNvPicPr>
            <a:picLocks noChangeAspect="1"/>
          </p:cNvPicPr>
          <p:nvPr/>
        </p:nvPicPr>
        <p:blipFill>
          <a:blip r:embed="rId4"/>
          <a:stretch>
            <a:fillRect/>
          </a:stretch>
        </p:blipFill>
        <p:spPr>
          <a:xfrm>
            <a:off x="1732699" y="3141968"/>
            <a:ext cx="2880000" cy="1255531"/>
          </a:xfrm>
          <a:prstGeom prst="rect">
            <a:avLst/>
          </a:prstGeom>
        </p:spPr>
      </p:pic>
      <p:pic>
        <p:nvPicPr>
          <p:cNvPr id="8" name="Picture 7">
            <a:extLst>
              <a:ext uri="{FF2B5EF4-FFF2-40B4-BE49-F238E27FC236}">
                <a16:creationId xmlns:a16="http://schemas.microsoft.com/office/drawing/2014/main" id="{A3BEBDB6-F1A7-43B6-9412-60D321CC2120}"/>
              </a:ext>
            </a:extLst>
          </p:cNvPr>
          <p:cNvPicPr>
            <a:picLocks noChangeAspect="1"/>
          </p:cNvPicPr>
          <p:nvPr/>
        </p:nvPicPr>
        <p:blipFill>
          <a:blip r:embed="rId5"/>
          <a:stretch>
            <a:fillRect/>
          </a:stretch>
        </p:blipFill>
        <p:spPr>
          <a:xfrm>
            <a:off x="4612699" y="1271522"/>
            <a:ext cx="2880000" cy="1347235"/>
          </a:xfrm>
          <a:prstGeom prst="rect">
            <a:avLst/>
          </a:prstGeom>
        </p:spPr>
      </p:pic>
    </p:spTree>
    <p:extLst>
      <p:ext uri="{BB962C8B-B14F-4D97-AF65-F5344CB8AC3E}">
        <p14:creationId xmlns:p14="http://schemas.microsoft.com/office/powerpoint/2010/main" val="1312528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Overpass 2</a:t>
            </a:r>
            <a:endParaRPr lang="en">
              <a:latin typeface="Consolas" panose="020B0609020204030204" pitchFamily="49" charset="0"/>
            </a:endParaRPr>
          </a:p>
        </p:txBody>
      </p:sp>
      <p:pic>
        <p:nvPicPr>
          <p:cNvPr id="3" name="Picture 2">
            <a:extLst>
              <a:ext uri="{FF2B5EF4-FFF2-40B4-BE49-F238E27FC236}">
                <a16:creationId xmlns:a16="http://schemas.microsoft.com/office/drawing/2014/main" id="{BD846197-C83C-4FCB-9282-2196B4100523}"/>
              </a:ext>
            </a:extLst>
          </p:cNvPr>
          <p:cNvPicPr>
            <a:picLocks noChangeAspect="1"/>
          </p:cNvPicPr>
          <p:nvPr/>
        </p:nvPicPr>
        <p:blipFill>
          <a:blip r:embed="rId3"/>
          <a:stretch>
            <a:fillRect/>
          </a:stretch>
        </p:blipFill>
        <p:spPr>
          <a:xfrm>
            <a:off x="1732699" y="1271528"/>
            <a:ext cx="2880000" cy="1870440"/>
          </a:xfrm>
          <a:prstGeom prst="rect">
            <a:avLst/>
          </a:prstGeom>
        </p:spPr>
      </p:pic>
      <p:pic>
        <p:nvPicPr>
          <p:cNvPr id="6" name="Picture 5">
            <a:extLst>
              <a:ext uri="{FF2B5EF4-FFF2-40B4-BE49-F238E27FC236}">
                <a16:creationId xmlns:a16="http://schemas.microsoft.com/office/drawing/2014/main" id="{0BD2636A-5E0A-4700-BF9F-BAB347F5AFE3}"/>
              </a:ext>
            </a:extLst>
          </p:cNvPr>
          <p:cNvPicPr>
            <a:picLocks noChangeAspect="1"/>
          </p:cNvPicPr>
          <p:nvPr/>
        </p:nvPicPr>
        <p:blipFill>
          <a:blip r:embed="rId4"/>
          <a:stretch>
            <a:fillRect/>
          </a:stretch>
        </p:blipFill>
        <p:spPr>
          <a:xfrm>
            <a:off x="1732699" y="3141968"/>
            <a:ext cx="2880000" cy="1255531"/>
          </a:xfrm>
          <a:prstGeom prst="rect">
            <a:avLst/>
          </a:prstGeom>
        </p:spPr>
      </p:pic>
      <p:pic>
        <p:nvPicPr>
          <p:cNvPr id="8" name="Picture 7">
            <a:extLst>
              <a:ext uri="{FF2B5EF4-FFF2-40B4-BE49-F238E27FC236}">
                <a16:creationId xmlns:a16="http://schemas.microsoft.com/office/drawing/2014/main" id="{A3BEBDB6-F1A7-43B6-9412-60D321CC2120}"/>
              </a:ext>
            </a:extLst>
          </p:cNvPr>
          <p:cNvPicPr>
            <a:picLocks noChangeAspect="1"/>
          </p:cNvPicPr>
          <p:nvPr/>
        </p:nvPicPr>
        <p:blipFill>
          <a:blip r:embed="rId5"/>
          <a:stretch>
            <a:fillRect/>
          </a:stretch>
        </p:blipFill>
        <p:spPr>
          <a:xfrm>
            <a:off x="4612699" y="1271522"/>
            <a:ext cx="2880000" cy="1347235"/>
          </a:xfrm>
          <a:prstGeom prst="rect">
            <a:avLst/>
          </a:prstGeom>
        </p:spPr>
      </p:pic>
    </p:spTree>
    <p:extLst>
      <p:ext uri="{BB962C8B-B14F-4D97-AF65-F5344CB8AC3E}">
        <p14:creationId xmlns:p14="http://schemas.microsoft.com/office/powerpoint/2010/main" val="1031046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ctrTitle"/>
          </p:nvPr>
        </p:nvSpPr>
        <p:spPr>
          <a:xfrm>
            <a:off x="2743200" y="1676400"/>
            <a:ext cx="5842000" cy="1831150"/>
          </a:xfrm>
          <a:prstGeom prst="rect">
            <a:avLst/>
          </a:prstGeom>
        </p:spPr>
        <p:txBody>
          <a:bodyPr lIns="91425" tIns="91425" rIns="91425" bIns="91425" anchor="ctr" anchorCtr="0">
            <a:noAutofit/>
          </a:bodyPr>
          <a:lstStyle/>
          <a:p>
            <a:pPr lvl="0" algn="ctr" rtl="0">
              <a:spcBef>
                <a:spcPts val="0"/>
              </a:spcBef>
              <a:buNone/>
            </a:pPr>
            <a:r>
              <a:rPr lang="vi-VN">
                <a:latin typeface="Consolas" panose="020B0609020204030204" pitchFamily="49" charset="0"/>
              </a:rPr>
              <a:t>Kịch bản</a:t>
            </a:r>
            <a:endParaRPr lang="en">
              <a:latin typeface="Consolas" panose="020B0609020204030204" pitchFamily="49" charset="0"/>
            </a:endParaRPr>
          </a:p>
        </p:txBody>
      </p:sp>
      <p:sp>
        <p:nvSpPr>
          <p:cNvPr id="352" name="Shape 352"/>
          <p:cNvSpPr txBox="1"/>
          <p:nvPr/>
        </p:nvSpPr>
        <p:spPr>
          <a:xfrm>
            <a:off x="409575" y="1676400"/>
            <a:ext cx="2067000" cy="1771800"/>
          </a:xfrm>
          <a:prstGeom prst="rect">
            <a:avLst/>
          </a:prstGeom>
          <a:noFill/>
          <a:ln>
            <a:noFill/>
          </a:ln>
        </p:spPr>
        <p:txBody>
          <a:bodyPr lIns="91425" tIns="91425" rIns="91425" bIns="91425" anchor="ctr" anchorCtr="0">
            <a:noAutofit/>
          </a:bodyPr>
          <a:lstStyle/>
          <a:p>
            <a:pPr lvl="0" algn="ctr">
              <a:spcBef>
                <a:spcPts val="0"/>
              </a:spcBef>
              <a:buNone/>
            </a:pPr>
            <a:r>
              <a:rPr lang="vi-VN" sz="4800" b="1">
                <a:solidFill>
                  <a:srgbClr val="FFFFFF"/>
                </a:solidFill>
                <a:latin typeface="Nixie One"/>
                <a:ea typeface="Nixie One"/>
                <a:cs typeface="Nixie One"/>
                <a:sym typeface="Nixie One"/>
              </a:rPr>
              <a:t>4</a:t>
            </a:r>
            <a:endParaRPr lang="en" sz="4800" b="1">
              <a:solidFill>
                <a:srgbClr val="FFFFFF"/>
              </a:solidFill>
              <a:latin typeface="Nixie One"/>
              <a:ea typeface="Nixie One"/>
              <a:cs typeface="Nixie One"/>
              <a:sym typeface="Nixie One"/>
            </a:endParaRPr>
          </a:p>
        </p:txBody>
      </p:sp>
    </p:spTree>
    <p:extLst>
      <p:ext uri="{BB962C8B-B14F-4D97-AF65-F5344CB8AC3E}">
        <p14:creationId xmlns:p14="http://schemas.microsoft.com/office/powerpoint/2010/main" val="181819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ctrTitle" idx="4294967295"/>
          </p:nvPr>
        </p:nvSpPr>
        <p:spPr>
          <a:xfrm>
            <a:off x="3094718" y="192615"/>
            <a:ext cx="5280025" cy="1159799"/>
          </a:xfrm>
          <a:prstGeom prst="rect">
            <a:avLst/>
          </a:prstGeom>
        </p:spPr>
        <p:txBody>
          <a:bodyPr lIns="91425" tIns="91425" rIns="91425" bIns="91425" anchor="b" anchorCtr="0">
            <a:noAutofit/>
          </a:bodyPr>
          <a:lstStyle/>
          <a:p>
            <a:pPr lvl="0">
              <a:spcBef>
                <a:spcPts val="0"/>
              </a:spcBef>
              <a:buNone/>
            </a:pPr>
            <a:r>
              <a:rPr lang="en" sz="6000"/>
              <a:t>Thành viên</a:t>
            </a:r>
          </a:p>
        </p:txBody>
      </p:sp>
      <p:sp>
        <p:nvSpPr>
          <p:cNvPr id="344" name="Shape 344"/>
          <p:cNvSpPr txBox="1">
            <a:spLocks noGrp="1"/>
          </p:cNvSpPr>
          <p:nvPr>
            <p:ph type="body" idx="4294967295"/>
          </p:nvPr>
        </p:nvSpPr>
        <p:spPr>
          <a:xfrm>
            <a:off x="3322752" y="1352414"/>
            <a:ext cx="4562099" cy="1693799"/>
          </a:xfrm>
          <a:prstGeom prst="rect">
            <a:avLst/>
          </a:prstGeom>
        </p:spPr>
        <p:txBody>
          <a:bodyPr lIns="91425" tIns="91425" rIns="91425" bIns="91425" anchor="t" anchorCtr="0">
            <a:noAutofit/>
          </a:bodyPr>
          <a:lstStyle/>
          <a:p>
            <a:pPr lvl="0" rtl="0">
              <a:spcBef>
                <a:spcPts val="0"/>
              </a:spcBef>
              <a:buNone/>
            </a:pPr>
            <a:r>
              <a:rPr lang="en" sz="3600" b="1">
                <a:solidFill>
                  <a:schemeClr val="tx1"/>
                </a:solidFill>
              </a:rPr>
              <a:t>Lê Văn Cường</a:t>
            </a:r>
          </a:p>
          <a:p>
            <a:pPr lvl="0" rtl="0">
              <a:spcBef>
                <a:spcPts val="0"/>
              </a:spcBef>
              <a:buNone/>
            </a:pPr>
            <a:r>
              <a:rPr lang="en">
                <a:solidFill>
                  <a:schemeClr val="tx1"/>
                </a:solidFill>
              </a:rPr>
              <a:t>MSSV: 19110332</a:t>
            </a:r>
          </a:p>
        </p:txBody>
      </p:sp>
      <p:pic>
        <p:nvPicPr>
          <p:cNvPr id="345" name="Shape 345"/>
          <p:cNvPicPr preferRelativeResize="0"/>
          <p:nvPr/>
        </p:nvPicPr>
        <p:blipFill rotWithShape="1">
          <a:blip r:embed="rId3"/>
          <a:srcRect t="14030" b="14030"/>
          <a:stretch/>
        </p:blipFill>
        <p:spPr>
          <a:xfrm>
            <a:off x="950999" y="1354750"/>
            <a:ext cx="1883099" cy="1693799"/>
          </a:xfrm>
          <a:prstGeom prst="hexagon">
            <a:avLst>
              <a:gd name="adj" fmla="val 28393"/>
              <a:gd name="vf" fmla="val 115470"/>
            </a:avLst>
          </a:prstGeom>
          <a:noFill/>
          <a:ln>
            <a:noFill/>
          </a:ln>
        </p:spPr>
      </p:pic>
      <p:pic>
        <p:nvPicPr>
          <p:cNvPr id="5" name="Shape 345">
            <a:extLst>
              <a:ext uri="{FF2B5EF4-FFF2-40B4-BE49-F238E27FC236}">
                <a16:creationId xmlns:a16="http://schemas.microsoft.com/office/drawing/2014/main" id="{E593DEE0-82F1-40AE-83DE-503139D8B2D1}"/>
              </a:ext>
            </a:extLst>
          </p:cNvPr>
          <p:cNvPicPr preferRelativeResize="0"/>
          <p:nvPr/>
        </p:nvPicPr>
        <p:blipFill rotWithShape="1">
          <a:blip r:embed="rId4"/>
          <a:srcRect t="5189" b="5189"/>
          <a:stretch/>
        </p:blipFill>
        <p:spPr>
          <a:xfrm>
            <a:off x="950999" y="3162085"/>
            <a:ext cx="1883099" cy="1693799"/>
          </a:xfrm>
          <a:prstGeom prst="hexagon">
            <a:avLst>
              <a:gd name="adj" fmla="val 28393"/>
              <a:gd name="vf" fmla="val 115470"/>
            </a:avLst>
          </a:prstGeom>
          <a:noFill/>
          <a:ln>
            <a:noFill/>
          </a:ln>
        </p:spPr>
      </p:pic>
      <p:sp>
        <p:nvSpPr>
          <p:cNvPr id="6" name="Shape 344">
            <a:extLst>
              <a:ext uri="{FF2B5EF4-FFF2-40B4-BE49-F238E27FC236}">
                <a16:creationId xmlns:a16="http://schemas.microsoft.com/office/drawing/2014/main" id="{3A5F6C78-9B59-4C54-89A1-A4A74CD016BC}"/>
              </a:ext>
            </a:extLst>
          </p:cNvPr>
          <p:cNvSpPr txBox="1">
            <a:spLocks/>
          </p:cNvSpPr>
          <p:nvPr/>
        </p:nvSpPr>
        <p:spPr>
          <a:xfrm>
            <a:off x="3322751" y="3162085"/>
            <a:ext cx="4562099" cy="1693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19BBD5"/>
              </a:buClr>
              <a:buFont typeface="Muli"/>
              <a:buChar char="◇"/>
              <a:defRPr sz="1400" b="0" i="0" u="none" strike="noStrike" cap="none">
                <a:solidFill>
                  <a:srgbClr val="C6DAEC"/>
                </a:solidFill>
                <a:latin typeface="Muli"/>
                <a:ea typeface="Muli"/>
                <a:cs typeface="Muli"/>
                <a:sym typeface="Muli"/>
              </a:defRPr>
            </a:lvl1pPr>
            <a:lvl2pPr marR="0" lvl="1" algn="l" rtl="0">
              <a:lnSpc>
                <a:spcPct val="100000"/>
              </a:lnSpc>
              <a:spcBef>
                <a:spcPts val="480"/>
              </a:spcBef>
              <a:spcAft>
                <a:spcPts val="0"/>
              </a:spcAft>
              <a:buClr>
                <a:srgbClr val="19BBD5"/>
              </a:buClr>
              <a:buFont typeface="Muli"/>
              <a:buChar char="￭"/>
              <a:defRPr sz="1400" b="0" i="0" u="none" strike="noStrike" cap="none">
                <a:solidFill>
                  <a:srgbClr val="C6DAEC"/>
                </a:solidFill>
                <a:latin typeface="Muli"/>
                <a:ea typeface="Muli"/>
                <a:cs typeface="Muli"/>
                <a:sym typeface="Muli"/>
              </a:defRPr>
            </a:lvl2pPr>
            <a:lvl3pPr marR="0" lvl="2" algn="l" rtl="0">
              <a:lnSpc>
                <a:spcPct val="100000"/>
              </a:lnSpc>
              <a:spcBef>
                <a:spcPts val="480"/>
              </a:spcBef>
              <a:spcAft>
                <a:spcPts val="0"/>
              </a:spcAft>
              <a:buClr>
                <a:srgbClr val="19BBD5"/>
              </a:buClr>
              <a:buFont typeface="Muli"/>
              <a:buChar char="￮"/>
              <a:defRPr sz="1400" b="0" i="0" u="none" strike="noStrike" cap="none">
                <a:solidFill>
                  <a:srgbClr val="C6DAEC"/>
                </a:solidFill>
                <a:latin typeface="Muli"/>
                <a:ea typeface="Muli"/>
                <a:cs typeface="Muli"/>
                <a:sym typeface="Muli"/>
              </a:defRPr>
            </a:lvl3pPr>
            <a:lvl4pPr marR="0" lvl="3" algn="l" rtl="0">
              <a:lnSpc>
                <a:spcPct val="100000"/>
              </a:lnSpc>
              <a:spcBef>
                <a:spcPts val="360"/>
              </a:spcBef>
              <a:spcAft>
                <a:spcPts val="0"/>
              </a:spcAft>
              <a:buClr>
                <a:srgbClr val="19BBD5"/>
              </a:buClr>
              <a:buFont typeface="Muli"/>
              <a:buNone/>
              <a:defRPr sz="1400" b="0" i="0" u="none" strike="noStrike" cap="none">
                <a:solidFill>
                  <a:srgbClr val="C6DAEC"/>
                </a:solidFill>
                <a:latin typeface="Muli"/>
                <a:ea typeface="Muli"/>
                <a:cs typeface="Muli"/>
                <a:sym typeface="Muli"/>
              </a:defRPr>
            </a:lvl4pPr>
            <a:lvl5pPr marR="0" lvl="4" algn="l" rtl="0">
              <a:lnSpc>
                <a:spcPct val="100000"/>
              </a:lnSpc>
              <a:spcBef>
                <a:spcPts val="360"/>
              </a:spcBef>
              <a:spcAft>
                <a:spcPts val="0"/>
              </a:spcAft>
              <a:buClr>
                <a:srgbClr val="19BBD5"/>
              </a:buClr>
              <a:buFont typeface="Muli"/>
              <a:buNone/>
              <a:defRPr sz="1400" b="0" i="0" u="none" strike="noStrike" cap="none">
                <a:solidFill>
                  <a:srgbClr val="C6DAEC"/>
                </a:solidFill>
                <a:latin typeface="Muli"/>
                <a:ea typeface="Muli"/>
                <a:cs typeface="Muli"/>
                <a:sym typeface="Muli"/>
              </a:defRPr>
            </a:lvl5pPr>
            <a:lvl6pPr marR="0" lvl="5" algn="l" rtl="0">
              <a:lnSpc>
                <a:spcPct val="100000"/>
              </a:lnSpc>
              <a:spcBef>
                <a:spcPts val="360"/>
              </a:spcBef>
              <a:spcAft>
                <a:spcPts val="0"/>
              </a:spcAft>
              <a:buClr>
                <a:srgbClr val="C6DAEC"/>
              </a:buClr>
              <a:buFont typeface="Muli"/>
              <a:buNone/>
              <a:defRPr sz="1400" b="0" i="0" u="none" strike="noStrike" cap="none">
                <a:solidFill>
                  <a:srgbClr val="C6DAEC"/>
                </a:solidFill>
                <a:latin typeface="Muli"/>
                <a:ea typeface="Muli"/>
                <a:cs typeface="Muli"/>
                <a:sym typeface="Muli"/>
              </a:defRPr>
            </a:lvl6pPr>
            <a:lvl7pPr marR="0" lvl="6" algn="l" rtl="0">
              <a:lnSpc>
                <a:spcPct val="100000"/>
              </a:lnSpc>
              <a:spcBef>
                <a:spcPts val="360"/>
              </a:spcBef>
              <a:spcAft>
                <a:spcPts val="0"/>
              </a:spcAft>
              <a:buClr>
                <a:srgbClr val="C6DAEC"/>
              </a:buClr>
              <a:buFont typeface="Muli"/>
              <a:buNone/>
              <a:defRPr sz="1400" b="0" i="0" u="none" strike="noStrike" cap="none">
                <a:solidFill>
                  <a:srgbClr val="C6DAEC"/>
                </a:solidFill>
                <a:latin typeface="Muli"/>
                <a:ea typeface="Muli"/>
                <a:cs typeface="Muli"/>
                <a:sym typeface="Muli"/>
              </a:defRPr>
            </a:lvl7pPr>
            <a:lvl8pPr marR="0" lvl="7" algn="l" rtl="0">
              <a:lnSpc>
                <a:spcPct val="100000"/>
              </a:lnSpc>
              <a:spcBef>
                <a:spcPts val="360"/>
              </a:spcBef>
              <a:spcAft>
                <a:spcPts val="0"/>
              </a:spcAft>
              <a:buClr>
                <a:srgbClr val="C6DAEC"/>
              </a:buClr>
              <a:buFont typeface="Muli"/>
              <a:buNone/>
              <a:defRPr sz="1400" b="0" i="0" u="none" strike="noStrike" cap="none">
                <a:solidFill>
                  <a:srgbClr val="C6DAEC"/>
                </a:solidFill>
                <a:latin typeface="Muli"/>
                <a:ea typeface="Muli"/>
                <a:cs typeface="Muli"/>
                <a:sym typeface="Muli"/>
              </a:defRPr>
            </a:lvl8pPr>
            <a:lvl9pPr marR="0" lvl="8" algn="l" rtl="0">
              <a:lnSpc>
                <a:spcPct val="100000"/>
              </a:lnSpc>
              <a:spcBef>
                <a:spcPts val="360"/>
              </a:spcBef>
              <a:spcAft>
                <a:spcPts val="0"/>
              </a:spcAft>
              <a:buClr>
                <a:srgbClr val="C6DAEC"/>
              </a:buClr>
              <a:buFont typeface="Muli"/>
              <a:buNone/>
              <a:defRPr sz="1400" b="0" i="0" u="none" strike="noStrike" cap="none">
                <a:solidFill>
                  <a:srgbClr val="C6DAEC"/>
                </a:solidFill>
                <a:latin typeface="Muli"/>
                <a:ea typeface="Muli"/>
                <a:cs typeface="Muli"/>
                <a:sym typeface="Muli"/>
              </a:defRPr>
            </a:lvl9pPr>
          </a:lstStyle>
          <a:p>
            <a:pPr>
              <a:spcBef>
                <a:spcPts val="0"/>
              </a:spcBef>
              <a:buFont typeface="Muli"/>
              <a:buNone/>
            </a:pPr>
            <a:r>
              <a:rPr lang="en" sz="3600" b="1">
                <a:solidFill>
                  <a:schemeClr val="tx1"/>
                </a:solidFill>
              </a:rPr>
              <a:t>Trần Bảo Duy</a:t>
            </a:r>
          </a:p>
          <a:p>
            <a:pPr>
              <a:spcBef>
                <a:spcPts val="0"/>
              </a:spcBef>
              <a:buFont typeface="Muli"/>
              <a:buNone/>
            </a:pPr>
            <a:r>
              <a:rPr lang="en">
                <a:solidFill>
                  <a:schemeClr val="tx1"/>
                </a:solidFill>
              </a:rPr>
              <a:t>MSSV: 19110339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rot="-5400000">
            <a:off x="1053600" y="533300"/>
            <a:ext cx="1855800" cy="21429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4" name="Shape 544"/>
          <p:cNvSpPr txBox="1">
            <a:spLocks noGrp="1"/>
          </p:cNvSpPr>
          <p:nvPr>
            <p:ph type="ctrTitle" idx="4294967295"/>
          </p:nvPr>
        </p:nvSpPr>
        <p:spPr>
          <a:xfrm>
            <a:off x="3152775" y="1354750"/>
            <a:ext cx="4562099" cy="1159799"/>
          </a:xfrm>
          <a:prstGeom prst="rect">
            <a:avLst/>
          </a:prstGeom>
        </p:spPr>
        <p:txBody>
          <a:bodyPr lIns="91425" tIns="91425" rIns="91425" bIns="91425" anchor="b" anchorCtr="0">
            <a:noAutofit/>
          </a:bodyPr>
          <a:lstStyle/>
          <a:p>
            <a:pPr lvl="0" rtl="0">
              <a:spcBef>
                <a:spcPts val="0"/>
              </a:spcBef>
              <a:buNone/>
            </a:pPr>
            <a:r>
              <a:rPr lang="en" sz="8000"/>
              <a:t>Thanks!</a:t>
            </a:r>
          </a:p>
        </p:txBody>
      </p:sp>
      <p:sp>
        <p:nvSpPr>
          <p:cNvPr id="545" name="Shape 545"/>
          <p:cNvSpPr txBox="1">
            <a:spLocks noGrp="1"/>
          </p:cNvSpPr>
          <p:nvPr>
            <p:ph type="body" idx="4294967295"/>
          </p:nvPr>
        </p:nvSpPr>
        <p:spPr>
          <a:xfrm>
            <a:off x="3286467" y="2400250"/>
            <a:ext cx="4562099" cy="2461500"/>
          </a:xfrm>
          <a:prstGeom prst="rect">
            <a:avLst/>
          </a:prstGeom>
        </p:spPr>
        <p:txBody>
          <a:bodyPr lIns="91425" tIns="91425" rIns="91425" bIns="91425" anchor="t" anchorCtr="0">
            <a:noAutofit/>
          </a:bodyPr>
          <a:lstStyle/>
          <a:p>
            <a:pPr lvl="0" rtl="0">
              <a:spcBef>
                <a:spcPts val="0"/>
              </a:spcBef>
              <a:buNone/>
            </a:pPr>
            <a:r>
              <a:rPr lang="en" sz="3600" b="1">
                <a:solidFill>
                  <a:schemeClr val="tx1"/>
                </a:solidFill>
              </a:rPr>
              <a:t>Any questions?</a:t>
            </a:r>
          </a:p>
          <a:p>
            <a:pPr lvl="0" rtl="0">
              <a:spcBef>
                <a:spcPts val="0"/>
              </a:spcBef>
              <a:buClr>
                <a:schemeClr val="dk1"/>
              </a:buClr>
              <a:buSzPct val="78571"/>
              <a:buFont typeface="Arial"/>
              <a:buNone/>
            </a:pPr>
            <a:r>
              <a:rPr lang="en">
                <a:solidFill>
                  <a:schemeClr val="tx1"/>
                </a:solidFill>
              </a:rPr>
              <a:t>You can find </a:t>
            </a:r>
            <a:r>
              <a:rPr lang="vi-VN">
                <a:solidFill>
                  <a:schemeClr val="tx1"/>
                </a:solidFill>
              </a:rPr>
              <a:t>us</a:t>
            </a:r>
            <a:r>
              <a:rPr lang="en">
                <a:solidFill>
                  <a:schemeClr val="tx1"/>
                </a:solidFill>
              </a:rPr>
              <a:t> at:</a:t>
            </a:r>
          </a:p>
          <a:p>
            <a:pPr marL="457200" lvl="0" indent="-228600" rtl="0">
              <a:spcBef>
                <a:spcPts val="0"/>
              </a:spcBef>
            </a:pPr>
            <a:r>
              <a:rPr lang="en">
                <a:solidFill>
                  <a:schemeClr val="tx1"/>
                </a:solidFill>
              </a:rPr>
              <a:t>@</a:t>
            </a:r>
            <a:r>
              <a:rPr lang="vi-VN">
                <a:solidFill>
                  <a:schemeClr val="tx1"/>
                </a:solidFill>
              </a:rPr>
              <a:t>vancuongle65</a:t>
            </a:r>
          </a:p>
          <a:p>
            <a:pPr marL="457200" lvl="0" indent="-228600" rtl="0">
              <a:spcBef>
                <a:spcPts val="0"/>
              </a:spcBef>
            </a:pPr>
            <a:r>
              <a:rPr lang="vi-VN">
                <a:solidFill>
                  <a:schemeClr val="tx1"/>
                </a:solidFill>
              </a:rPr>
              <a:t>@tranbaoduy7</a:t>
            </a:r>
            <a:endParaRPr lang="en">
              <a:solidFill>
                <a:schemeClr val="tx1"/>
              </a:solidFill>
            </a:endParaRPr>
          </a:p>
        </p:txBody>
      </p:sp>
      <p:sp>
        <p:nvSpPr>
          <p:cNvPr id="546" name="Shape 546"/>
          <p:cNvSpPr/>
          <p:nvPr/>
        </p:nvSpPr>
        <p:spPr>
          <a:xfrm>
            <a:off x="1591718" y="1212579"/>
            <a:ext cx="779560" cy="779560"/>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ctrTitle"/>
          </p:nvPr>
        </p:nvSpPr>
        <p:spPr>
          <a:xfrm>
            <a:off x="2743200" y="1676400"/>
            <a:ext cx="5842000" cy="1831150"/>
          </a:xfrm>
          <a:prstGeom prst="rect">
            <a:avLst/>
          </a:prstGeom>
        </p:spPr>
        <p:txBody>
          <a:bodyPr lIns="91425" tIns="91425" rIns="91425" bIns="91425" anchor="ctr" anchorCtr="0">
            <a:noAutofit/>
          </a:bodyPr>
          <a:lstStyle/>
          <a:p>
            <a:pPr lvl="0" algn="ctr" rtl="0">
              <a:spcBef>
                <a:spcPts val="0"/>
              </a:spcBef>
              <a:buNone/>
            </a:pPr>
            <a:r>
              <a:rPr lang="en">
                <a:latin typeface="Consolas" panose="020B0609020204030204" pitchFamily="49" charset="0"/>
              </a:rPr>
              <a:t>Giới thiệu về cuộc thi</a:t>
            </a:r>
          </a:p>
        </p:txBody>
      </p:sp>
      <p:sp>
        <p:nvSpPr>
          <p:cNvPr id="352" name="Shape 352"/>
          <p:cNvSpPr txBox="1"/>
          <p:nvPr/>
        </p:nvSpPr>
        <p:spPr>
          <a:xfrm>
            <a:off x="409575" y="1676400"/>
            <a:ext cx="2067000" cy="1771800"/>
          </a:xfrm>
          <a:prstGeom prst="rect">
            <a:avLst/>
          </a:prstGeom>
          <a:noFill/>
          <a:ln>
            <a:noFill/>
          </a:ln>
        </p:spPr>
        <p:txBody>
          <a:bodyPr lIns="91425" tIns="91425" rIns="91425" bIns="91425" anchor="ctr" anchorCtr="0">
            <a:noAutofit/>
          </a:bodyPr>
          <a:lstStyle/>
          <a:p>
            <a:pPr lvl="0" algn="ctr">
              <a:spcBef>
                <a:spcPts val="0"/>
              </a:spcBef>
              <a:buNone/>
            </a:pPr>
            <a:r>
              <a:rPr lang="en" sz="4800" b="1">
                <a:solidFill>
                  <a:srgbClr val="FFFFFF"/>
                </a:solidFill>
                <a:latin typeface="Nixie One"/>
                <a:ea typeface="Nixie One"/>
                <a:cs typeface="Nixie One"/>
                <a:sym typeface="Nixie One"/>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4944300" cy="645300"/>
          </a:xfrm>
          <a:prstGeom prst="rect">
            <a:avLst/>
          </a:prstGeom>
        </p:spPr>
        <p:txBody>
          <a:bodyPr lIns="91425" tIns="91425" rIns="91425" bIns="91425" anchor="b" anchorCtr="0">
            <a:noAutofit/>
          </a:bodyPr>
          <a:lstStyle/>
          <a:p>
            <a:pPr lvl="0">
              <a:spcBef>
                <a:spcPts val="0"/>
              </a:spcBef>
              <a:buNone/>
            </a:pPr>
            <a:r>
              <a:rPr lang="en">
                <a:latin typeface="Consolas" panose="020B0609020204030204" pitchFamily="49" charset="0"/>
              </a:rPr>
              <a:t>Tryhackme là gì</a:t>
            </a:r>
          </a:p>
        </p:txBody>
      </p:sp>
      <p:sp>
        <p:nvSpPr>
          <p:cNvPr id="363" name="Shape 363"/>
          <p:cNvSpPr txBox="1">
            <a:spLocks noGrp="1"/>
          </p:cNvSpPr>
          <p:nvPr>
            <p:ph type="body" idx="1"/>
          </p:nvPr>
        </p:nvSpPr>
        <p:spPr>
          <a:xfrm>
            <a:off x="1732699" y="1415143"/>
            <a:ext cx="5538957" cy="2779485"/>
          </a:xfrm>
          <a:prstGeom prst="rect">
            <a:avLst/>
          </a:prstGeom>
        </p:spPr>
        <p:txBody>
          <a:bodyPr lIns="91425" tIns="91425" rIns="91425" bIns="91425" anchor="t" anchorCtr="0">
            <a:noAutofit/>
          </a:bodyPr>
          <a:lstStyle/>
          <a:p>
            <a:pPr marL="457200" lvl="0" indent="-228600" rtl="0">
              <a:spcBef>
                <a:spcPts val="0"/>
              </a:spcBef>
            </a:pPr>
            <a:r>
              <a:rPr lang="vi-VN" sz="1600">
                <a:solidFill>
                  <a:schemeClr val="tx1"/>
                </a:solidFill>
              </a:rPr>
              <a:t>Tryhackme là một nền tảng trực tuyến dạy và thực hành bảo mật thông qua các lab thực hành ngắn. Các lab này mô phỏng các vấn đề bảo mật có thể gặp trong thế giới thực. Tryhackme cung cấp các nội dung cho người mới bắt đầu và những hacker có kinh nghiệm bao gồm các hướng dẫn và thử thách để hướng đến các phương pháp học tập khác nhau.</a:t>
            </a:r>
            <a:endParaRPr lang="en-US" sz="160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idx="4294967295"/>
          </p:nvPr>
        </p:nvSpPr>
        <p:spPr>
          <a:xfrm>
            <a:off x="3933825" y="1873927"/>
            <a:ext cx="3753000" cy="645300"/>
          </a:xfrm>
          <a:prstGeom prst="rect">
            <a:avLst/>
          </a:prstGeom>
        </p:spPr>
        <p:txBody>
          <a:bodyPr lIns="91425" tIns="91425" rIns="91425" bIns="91425" anchor="ctr" anchorCtr="0">
            <a:noAutofit/>
          </a:bodyPr>
          <a:lstStyle/>
          <a:p>
            <a:pPr lvl="0" rtl="0">
              <a:spcBef>
                <a:spcPts val="0"/>
              </a:spcBef>
              <a:buNone/>
            </a:pPr>
            <a:r>
              <a:rPr lang="en" sz="3200">
                <a:latin typeface="Consolas" panose="020B0609020204030204" pitchFamily="49" charset="0"/>
              </a:rPr>
              <a:t>Tryhackme là gì</a:t>
            </a:r>
            <a:endParaRPr lang="en" sz="3000"/>
          </a:p>
        </p:txBody>
      </p:sp>
      <p:sp>
        <p:nvSpPr>
          <p:cNvPr id="402" name="Shape 402"/>
          <p:cNvSpPr txBox="1">
            <a:spLocks noGrp="1"/>
          </p:cNvSpPr>
          <p:nvPr>
            <p:ph type="body" idx="4294967295"/>
          </p:nvPr>
        </p:nvSpPr>
        <p:spPr>
          <a:xfrm>
            <a:off x="3933824" y="2624274"/>
            <a:ext cx="4152899" cy="1219199"/>
          </a:xfrm>
          <a:prstGeom prst="rect">
            <a:avLst/>
          </a:prstGeom>
        </p:spPr>
        <p:txBody>
          <a:bodyPr lIns="91425" tIns="91425" rIns="91425" bIns="91425" anchor="t" anchorCtr="0">
            <a:noAutofit/>
          </a:bodyPr>
          <a:lstStyle/>
          <a:p>
            <a:pPr marL="457200" lvl="0" indent="-228600" rtl="0">
              <a:spcBef>
                <a:spcPts val="0"/>
              </a:spcBef>
            </a:pPr>
            <a:r>
              <a:rPr lang="vi-VN" sz="1400">
                <a:solidFill>
                  <a:schemeClr val="tx1"/>
                </a:solidFill>
              </a:rPr>
              <a:t>Tryhackme là một nền tảng trực tuyến dạy và thực hành bảo mật thông qua các lab thực hành ngắn. Các lab này mô phỏng các vấn đề bảo mật có thể gặp trong thế giới thực. Tryhackme cung cấp các nội dung cho người mới bắt đầu và những hacker có kinh nghiệm bao gồm các hướng dẫn và thử thách để hướng đến các phương pháp học tập khác nhau.</a:t>
            </a:r>
            <a:endParaRPr lang="en-US" sz="1400">
              <a:solidFill>
                <a:schemeClr val="tx1"/>
              </a:solidFill>
            </a:endParaRPr>
          </a:p>
        </p:txBody>
      </p:sp>
      <p:pic>
        <p:nvPicPr>
          <p:cNvPr id="403" name="Shape 403"/>
          <p:cNvPicPr preferRelativeResize="0"/>
          <p:nvPr/>
        </p:nvPicPr>
        <p:blipFill rotWithShape="1">
          <a:blip r:embed="rId3"/>
          <a:srcRect t="7565" b="7565"/>
          <a:stretch/>
        </p:blipFill>
        <p:spPr>
          <a:xfrm>
            <a:off x="-438150" y="1162050"/>
            <a:ext cx="4152899" cy="3601199"/>
          </a:xfrm>
          <a:prstGeom prst="hexagon">
            <a:avLst>
              <a:gd name="adj" fmla="val 28504"/>
              <a:gd name="vf" fmla="val 115470"/>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Lịch sử hình thành</a:t>
            </a:r>
            <a:endParaRPr lang="en">
              <a:latin typeface="Consolas" panose="020B0609020204030204" pitchFamily="49" charset="0"/>
            </a:endParaRPr>
          </a:p>
        </p:txBody>
      </p:sp>
      <p:sp>
        <p:nvSpPr>
          <p:cNvPr id="363" name="Shape 363"/>
          <p:cNvSpPr txBox="1">
            <a:spLocks noGrp="1"/>
          </p:cNvSpPr>
          <p:nvPr>
            <p:ph type="body" idx="1"/>
          </p:nvPr>
        </p:nvSpPr>
        <p:spPr>
          <a:xfrm>
            <a:off x="1732699" y="1422399"/>
            <a:ext cx="5538957" cy="2772229"/>
          </a:xfrm>
          <a:prstGeom prst="rect">
            <a:avLst/>
          </a:prstGeom>
        </p:spPr>
        <p:txBody>
          <a:bodyPr lIns="91425" tIns="91425" rIns="91425" bIns="91425" anchor="t" anchorCtr="0">
            <a:noAutofit/>
          </a:bodyPr>
          <a:lstStyle/>
          <a:p>
            <a:pPr marL="457200" lvl="0" indent="-228600" rtl="0">
              <a:spcBef>
                <a:spcPts val="0"/>
              </a:spcBef>
            </a:pPr>
            <a:r>
              <a:rPr lang="vi-VN" sz="1600">
                <a:solidFill>
                  <a:schemeClr val="tx1"/>
                </a:solidFill>
              </a:rPr>
              <a:t>TryHackMe được lên ý tưởng bắt đầu vào năm 2018 bởi hai người đam mê an ninh mạng, Ashu Savani và Ben Spring.</a:t>
            </a:r>
          </a:p>
          <a:p>
            <a:pPr marL="457200" lvl="0" indent="-228600" rtl="0">
              <a:spcBef>
                <a:spcPts val="0"/>
              </a:spcBef>
            </a:pPr>
            <a:r>
              <a:rPr lang="vi-VN" sz="1600">
                <a:solidFill>
                  <a:schemeClr val="tx1"/>
                </a:solidFill>
              </a:rPr>
              <a:t>Để cho phép người dùng chia sẻ kiến thức của họ, TryHackMe cho phép những người dùng khác (miễn phí) tạo một phòng ảo, kết hợp lý thuyết và thực hành. Đầu năm 2019, Jon Peters bắt đầu tạo phòng và đề xuất xây dựng nền tảng một cộng đồng, một nhiệm vụ mà anh ấy đã đảm nhận và đã thành công.</a:t>
            </a:r>
          </a:p>
        </p:txBody>
      </p:sp>
    </p:spTree>
    <p:extLst>
      <p:ext uri="{BB962C8B-B14F-4D97-AF65-F5344CB8AC3E}">
        <p14:creationId xmlns:p14="http://schemas.microsoft.com/office/powerpoint/2010/main" val="2153804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Môi trường đào tạo</a:t>
            </a:r>
            <a:endParaRPr lang="en">
              <a:latin typeface="Consolas" panose="020B0609020204030204" pitchFamily="49" charset="0"/>
            </a:endParaRPr>
          </a:p>
        </p:txBody>
      </p:sp>
      <p:sp>
        <p:nvSpPr>
          <p:cNvPr id="363" name="Shape 363"/>
          <p:cNvSpPr txBox="1">
            <a:spLocks noGrp="1"/>
          </p:cNvSpPr>
          <p:nvPr>
            <p:ph type="body" idx="1"/>
          </p:nvPr>
        </p:nvSpPr>
        <p:spPr>
          <a:xfrm>
            <a:off x="1732699" y="1422399"/>
            <a:ext cx="5538957" cy="2772229"/>
          </a:xfrm>
          <a:prstGeom prst="rect">
            <a:avLst/>
          </a:prstGeom>
        </p:spPr>
        <p:txBody>
          <a:bodyPr lIns="91425" tIns="91425" rIns="91425" bIns="91425" anchor="t" anchorCtr="0">
            <a:noAutofit/>
          </a:bodyPr>
          <a:lstStyle/>
          <a:p>
            <a:pPr marL="457200" lvl="0" indent="-228600" rtl="0">
              <a:spcBef>
                <a:spcPts val="0"/>
              </a:spcBef>
            </a:pPr>
            <a:r>
              <a:rPr lang="vi-VN" sz="1600">
                <a:solidFill>
                  <a:schemeClr val="tx1"/>
                </a:solidFill>
              </a:rPr>
              <a:t>Hệ thống kiến thức theo các Path, chia nhỏ theo các Modules. Người học có thể tự tìm hiểu về các mảng mà mình thích</a:t>
            </a:r>
          </a:p>
          <a:p>
            <a:pPr marL="457200" lvl="0" indent="-228600" rtl="0">
              <a:spcBef>
                <a:spcPts val="0"/>
              </a:spcBef>
            </a:pPr>
            <a:r>
              <a:rPr lang="vi-VN" sz="1600">
                <a:solidFill>
                  <a:schemeClr val="tx1"/>
                </a:solidFill>
              </a:rPr>
              <a:t>Mỗi 1 Modules sẽ gồm các Room kiến thức. Trong Room sẽ có nhiều câu hỏi về nhiều lĩnh vực, điều này sẽ giúp chúng ta định hình được Vector tấn công vào hệ thống. Mỗi khi trả lời đúng câu hỏi, ta sẽ nhận được điểm. Xếp hạng của người tham gia sẽ được hiển thị ở trên Leaderboards.</a:t>
            </a:r>
          </a:p>
          <a:p>
            <a:pPr marL="457200" lvl="0" indent="-228600" rtl="0">
              <a:spcBef>
                <a:spcPts val="0"/>
              </a:spcBef>
            </a:pPr>
            <a:r>
              <a:rPr lang="vi-VN" sz="1600">
                <a:solidFill>
                  <a:schemeClr val="tx1"/>
                </a:solidFill>
              </a:rPr>
              <a:t>Sau mỗi khi các bạn hoàn thành một Pathway, sẽ có 1 phần thưởng nho nhỏ để khích lệ tiếp tục chương trình học. </a:t>
            </a:r>
          </a:p>
        </p:txBody>
      </p:sp>
    </p:spTree>
    <p:extLst>
      <p:ext uri="{BB962C8B-B14F-4D97-AF65-F5344CB8AC3E}">
        <p14:creationId xmlns:p14="http://schemas.microsoft.com/office/powerpoint/2010/main" val="139942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ctrTitle"/>
          </p:nvPr>
        </p:nvSpPr>
        <p:spPr>
          <a:xfrm>
            <a:off x="2743200" y="1676400"/>
            <a:ext cx="5842000" cy="1831150"/>
          </a:xfrm>
          <a:prstGeom prst="rect">
            <a:avLst/>
          </a:prstGeom>
        </p:spPr>
        <p:txBody>
          <a:bodyPr lIns="91425" tIns="91425" rIns="91425" bIns="91425" anchor="ctr" anchorCtr="0">
            <a:noAutofit/>
          </a:bodyPr>
          <a:lstStyle/>
          <a:p>
            <a:pPr lvl="0" algn="ctr" rtl="0">
              <a:spcBef>
                <a:spcPts val="0"/>
              </a:spcBef>
              <a:buNone/>
            </a:pPr>
            <a:r>
              <a:rPr lang="vi-VN">
                <a:latin typeface="Consolas" panose="020B0609020204030204" pitchFamily="49" charset="0"/>
              </a:rPr>
              <a:t>Cơ sở lý thuyết</a:t>
            </a:r>
            <a:endParaRPr lang="en">
              <a:latin typeface="Consolas" panose="020B0609020204030204" pitchFamily="49" charset="0"/>
            </a:endParaRPr>
          </a:p>
        </p:txBody>
      </p:sp>
      <p:sp>
        <p:nvSpPr>
          <p:cNvPr id="352" name="Shape 352"/>
          <p:cNvSpPr txBox="1"/>
          <p:nvPr/>
        </p:nvSpPr>
        <p:spPr>
          <a:xfrm>
            <a:off x="409575" y="1676400"/>
            <a:ext cx="2067000" cy="1771800"/>
          </a:xfrm>
          <a:prstGeom prst="rect">
            <a:avLst/>
          </a:prstGeom>
          <a:noFill/>
          <a:ln>
            <a:noFill/>
          </a:ln>
        </p:spPr>
        <p:txBody>
          <a:bodyPr lIns="91425" tIns="91425" rIns="91425" bIns="91425" anchor="ctr" anchorCtr="0">
            <a:noAutofit/>
          </a:bodyPr>
          <a:lstStyle/>
          <a:p>
            <a:pPr lvl="0" algn="ctr">
              <a:spcBef>
                <a:spcPts val="0"/>
              </a:spcBef>
              <a:buNone/>
            </a:pPr>
            <a:r>
              <a:rPr lang="vi-VN" sz="4800" b="1">
                <a:solidFill>
                  <a:srgbClr val="FFFFFF"/>
                </a:solidFill>
                <a:latin typeface="Nixie One"/>
                <a:ea typeface="Nixie One"/>
                <a:cs typeface="Nixie One"/>
                <a:sym typeface="Nixie One"/>
              </a:rPr>
              <a:t>2</a:t>
            </a:r>
            <a:endParaRPr lang="en" sz="4800" b="1">
              <a:solidFill>
                <a:srgbClr val="FFFFFF"/>
              </a:solidFill>
              <a:latin typeface="Nixie One"/>
              <a:ea typeface="Nixie One"/>
              <a:cs typeface="Nixie One"/>
              <a:sym typeface="Nixie One"/>
            </a:endParaRPr>
          </a:p>
        </p:txBody>
      </p:sp>
    </p:spTree>
    <p:extLst>
      <p:ext uri="{BB962C8B-B14F-4D97-AF65-F5344CB8AC3E}">
        <p14:creationId xmlns:p14="http://schemas.microsoft.com/office/powerpoint/2010/main" val="3065005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ctrTitle"/>
          </p:nvPr>
        </p:nvSpPr>
        <p:spPr>
          <a:xfrm>
            <a:off x="2743200" y="1676400"/>
            <a:ext cx="5842000" cy="1831150"/>
          </a:xfrm>
          <a:prstGeom prst="rect">
            <a:avLst/>
          </a:prstGeom>
        </p:spPr>
        <p:txBody>
          <a:bodyPr lIns="91425" tIns="91425" rIns="91425" bIns="91425" anchor="ctr" anchorCtr="0">
            <a:noAutofit/>
          </a:bodyPr>
          <a:lstStyle/>
          <a:p>
            <a:pPr lvl="0" algn="ctr" rtl="0">
              <a:spcBef>
                <a:spcPts val="0"/>
              </a:spcBef>
              <a:buNone/>
            </a:pPr>
            <a:r>
              <a:rPr lang="vi-VN">
                <a:latin typeface="Consolas" panose="020B0609020204030204" pitchFamily="49" charset="0"/>
              </a:rPr>
              <a:t>Các thử thách</a:t>
            </a:r>
            <a:endParaRPr lang="en">
              <a:latin typeface="Consolas" panose="020B0609020204030204" pitchFamily="49" charset="0"/>
            </a:endParaRPr>
          </a:p>
        </p:txBody>
      </p:sp>
      <p:sp>
        <p:nvSpPr>
          <p:cNvPr id="352" name="Shape 352"/>
          <p:cNvSpPr txBox="1"/>
          <p:nvPr/>
        </p:nvSpPr>
        <p:spPr>
          <a:xfrm>
            <a:off x="409575" y="1676400"/>
            <a:ext cx="2067000" cy="1771800"/>
          </a:xfrm>
          <a:prstGeom prst="rect">
            <a:avLst/>
          </a:prstGeom>
          <a:noFill/>
          <a:ln>
            <a:noFill/>
          </a:ln>
        </p:spPr>
        <p:txBody>
          <a:bodyPr lIns="91425" tIns="91425" rIns="91425" bIns="91425" anchor="ctr" anchorCtr="0">
            <a:noAutofit/>
          </a:bodyPr>
          <a:lstStyle/>
          <a:p>
            <a:pPr lvl="0" algn="ctr">
              <a:spcBef>
                <a:spcPts val="0"/>
              </a:spcBef>
              <a:buNone/>
            </a:pPr>
            <a:r>
              <a:rPr lang="vi-VN" sz="4800" b="1">
                <a:solidFill>
                  <a:srgbClr val="FFFFFF"/>
                </a:solidFill>
                <a:latin typeface="Nixie One"/>
                <a:ea typeface="Nixie One"/>
                <a:cs typeface="Nixie One"/>
                <a:sym typeface="Nixie One"/>
              </a:rPr>
              <a:t>3</a:t>
            </a:r>
            <a:endParaRPr lang="en" sz="4800" b="1">
              <a:solidFill>
                <a:srgbClr val="FFFFFF"/>
              </a:solidFill>
              <a:latin typeface="Nixie One"/>
              <a:ea typeface="Nixie One"/>
              <a:cs typeface="Nixie One"/>
              <a:sym typeface="Nixie One"/>
            </a:endParaRPr>
          </a:p>
        </p:txBody>
      </p:sp>
    </p:spTree>
    <p:extLst>
      <p:ext uri="{BB962C8B-B14F-4D97-AF65-F5344CB8AC3E}">
        <p14:creationId xmlns:p14="http://schemas.microsoft.com/office/powerpoint/2010/main" val="2291062352"/>
      </p:ext>
    </p:extLst>
  </p:cSld>
  <p:clrMapOvr>
    <a:masterClrMapping/>
  </p:clrMapOvr>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540</Words>
  <Application>Microsoft Office PowerPoint</Application>
  <PresentationFormat>On-screen Show (16:9)</PresentationFormat>
  <Paragraphs>52</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Nixie One</vt:lpstr>
      <vt:lpstr>Consolas</vt:lpstr>
      <vt:lpstr>Helvetica Neue</vt:lpstr>
      <vt:lpstr>Muli</vt:lpstr>
      <vt:lpstr>Arial</vt:lpstr>
      <vt:lpstr>Imogen template</vt:lpstr>
      <vt:lpstr>AN TOÀN  THÔNG TIN</vt:lpstr>
      <vt:lpstr>Thành viên</vt:lpstr>
      <vt:lpstr>Giới thiệu về cuộc thi</vt:lpstr>
      <vt:lpstr>Tryhackme là gì</vt:lpstr>
      <vt:lpstr>Tryhackme là gì</vt:lpstr>
      <vt:lpstr>Lịch sử hình thành</vt:lpstr>
      <vt:lpstr>Môi trường đào tạo</vt:lpstr>
      <vt:lpstr>Cơ sở lý thuyết</vt:lpstr>
      <vt:lpstr>Các thử thách</vt:lpstr>
      <vt:lpstr>Step</vt:lpstr>
      <vt:lpstr>Công cụ sử dụng</vt:lpstr>
      <vt:lpstr>Wonderland</vt:lpstr>
      <vt:lpstr>Basic Malware RE</vt:lpstr>
      <vt:lpstr>Encryption 101</vt:lpstr>
      <vt:lpstr>Crack the hash</vt:lpstr>
      <vt:lpstr>Bolt</vt:lpstr>
      <vt:lpstr>Overpass 2</vt:lpstr>
      <vt:lpstr>Overpass 2</vt:lpstr>
      <vt:lpstr>Kịch bản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Cường Lee</dc:creator>
  <cp:lastModifiedBy>Cường Lee</cp:lastModifiedBy>
  <cp:revision>8</cp:revision>
  <dcterms:modified xsi:type="dcterms:W3CDTF">2021-12-13T04:30:16Z</dcterms:modified>
</cp:coreProperties>
</file>